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1228777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20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 с прояснением, утром и днем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 переходом на 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968569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17140</TotalTime>
  <Words>604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3016</cp:revision>
  <cp:lastPrinted>2021-07-01T03:56:27Z</cp:lastPrinted>
  <dcterms:created xsi:type="dcterms:W3CDTF">2018-03-27T06:03:00Z</dcterms:created>
  <dcterms:modified xsi:type="dcterms:W3CDTF">2023-09-19T05:45:42Z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