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79" d="100"/>
          <a:sy n="79" d="100"/>
        </p:scale>
        <p:origin x="82" y="10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8-10, днем 19-21 тепла.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северо-западный 3-8 м/с. Температура воздуха 6-8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029697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21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16284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3535</cp:revision>
  <cp:lastPrinted>2021-02-03T11:37:00Z</cp:lastPrinted>
  <dcterms:created xsi:type="dcterms:W3CDTF">2018-03-27T06:03:00Z</dcterms:created>
  <dcterms:modified xsi:type="dcterms:W3CDTF">2023-09-19T07:23:34Z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