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9682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 бағыттан солтүстік-батыс бағытқа ауысады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 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17117</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2021-07-01T07:38:07Z</cp:lastPrinted>
  <dcterms:created xsi:type="dcterms:W3CDTF">2018-03-27T06:03:00Z</dcterms:created>
  <dcterms:modified xsi:type="dcterms:W3CDTF">2023-09-19T06:24:55Z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