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4" d="100"/>
          <a:sy n="124" d="100"/>
        </p:scale>
        <p:origin x="2026"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3619787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262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4751147"/>
              </p:ext>
            </p:extLst>
          </p:nvPr>
        </p:nvGraphicFramePr>
        <p:xfrm>
          <a:off x="5024438" y="3892911"/>
          <a:ext cx="4714908" cy="2536487"/>
        </p:xfrm>
        <a:graphic>
          <a:graphicData uri="http://schemas.openxmlformats.org/drawingml/2006/table">
            <a:tbl>
              <a:tblPr firstRow="1" bandRow="1">
                <a:tableStyleId>{5C22544A-7EE6-4342-B048-85BDC9FD1C3A}</a:tableStyleId>
              </a:tblPr>
              <a:tblGrid>
                <a:gridCol w="1814271">
                  <a:extLst>
                    <a:ext uri="{9D8B030D-6E8A-4147-A177-3AD203B41FA5}">
                      <a16:colId xmlns:a16="http://schemas.microsoft.com/office/drawing/2014/main" val="3583770891"/>
                    </a:ext>
                  </a:extLst>
                </a:gridCol>
                <a:gridCol w="1447480">
                  <a:extLst>
                    <a:ext uri="{9D8B030D-6E8A-4147-A177-3AD203B41FA5}">
                      <a16:colId xmlns:a16="http://schemas.microsoft.com/office/drawing/2014/main" val="1276116030"/>
                    </a:ext>
                  </a:extLst>
                </a:gridCol>
                <a:gridCol w="1453157">
                  <a:extLst>
                    <a:ext uri="{9D8B030D-6E8A-4147-A177-3AD203B41FA5}">
                      <a16:colId xmlns:a16="http://schemas.microsoft.com/office/drawing/2014/main" val="2096923049"/>
                    </a:ext>
                  </a:extLst>
                </a:gridCol>
              </a:tblGrid>
              <a:tr h="585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932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932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932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932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endParaRPr lang="en-US"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932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932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932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1,96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932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9"/>
            <a:ext cx="4762314" cy="1985159"/>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 бойынша</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20 қыркүйекке  </a:t>
            </a:r>
            <a:r>
              <a:rPr lang="ru-RU" altLang="ru-RU" sz="1100" b="1" dirty="0" err="1">
                <a:latin typeface="Times New Roman" panose="02020603050405020304" pitchFamily="18" charset="0"/>
                <a:cs typeface="Times New Roman" panose="02020603050405020304" pitchFamily="18" charset="0"/>
              </a:rPr>
              <a:t>арналған 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2023 ж. </a:t>
            </a:r>
            <a:r>
              <a:rPr lang="kk-KZ" altLang="ru-RU" sz="1100" b="1" dirty="0">
                <a:latin typeface="Times New Roman" pitchFamily="18" charset="0"/>
                <a:cs typeface="Times New Roman" pitchFamily="18" charset="0"/>
              </a:rPr>
              <a:t>21 сағ. 19 қыркүйектен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 қыркүйекке 2023 ж. </a:t>
            </a:r>
            <a:r>
              <a:rPr 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Көшпелі бұлтты, кей уақытта жаңбыр, найзағай болады. </a:t>
            </a:r>
            <a:r>
              <a:rPr lang="kk-KZ" sz="1100">
                <a:latin typeface="Times New Roman" pitchFamily="18" charset="0"/>
                <a:cs typeface="Times New Roman" pitchFamily="18" charset="0"/>
              </a:rPr>
              <a:t>Солтүтік-бат</a:t>
            </a:r>
            <a:r>
              <a:rPr lang="uz-Cyrl-UZ" sz="1100" dirty="0">
                <a:latin typeface="Times New Roman" pitchFamily="18" charset="0"/>
                <a:cs typeface="Times New Roman" pitchFamily="18" charset="0"/>
              </a:rPr>
              <a:t>ыстан </a:t>
            </a:r>
            <a:r>
              <a:rPr lang="kk-KZ" sz="1100" dirty="0">
                <a:latin typeface="Times New Roman" pitchFamily="18" charset="0"/>
                <a:cs typeface="Times New Roman" pitchFamily="18" charset="0"/>
              </a:rPr>
              <a:t>жел соғады, күші 8-13, екпіні 15-20 м/с. Ауа температурасы түнде 13-15, күндіз 22-24 градус жылы болады.</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21 қыркүйекке </a:t>
            </a:r>
          </a:p>
          <a:p>
            <a:pPr indent="182563" algn="ctr"/>
            <a:r>
              <a:rPr lang="kk-KZ" altLang="ru-RU" sz="1200" b="1" dirty="0">
                <a:latin typeface="Times New Roman" pitchFamily="18" charset="0"/>
                <a:cs typeface="Times New Roman" pitchFamily="18" charset="0"/>
              </a:rPr>
              <a:t>2023 ж. 21 сағ. 20 қыркүйекктен 09 сағ. 21 қыркүйекке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кей уақытта жаңбыр, найзағай болады</a:t>
            </a:r>
            <a:r>
              <a:rPr lang="uz-Cyrl-UZ" sz="1100" dirty="0">
                <a:latin typeface="Times New Roman" pitchFamily="18" charset="0"/>
                <a:cs typeface="Times New Roman" pitchFamily="18" charset="0"/>
              </a:rPr>
              <a:t>. Солтүстік-батыстан </a:t>
            </a:r>
            <a:r>
              <a:rPr lang="kk-KZ" sz="1100" dirty="0">
                <a:latin typeface="Times New Roman" pitchFamily="18" charset="0"/>
                <a:cs typeface="Times New Roman" pitchFamily="18" charset="0"/>
              </a:rPr>
              <a:t>жел соғады, күші 8-13 м/с. Ауа температурасы 11-13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4977033" y="2071678"/>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 </a:t>
            </a:r>
            <a:r>
              <a:rPr lang="ru-RU" sz="1200" dirty="0" err="1">
                <a:solidFill>
                  <a:schemeClr val="tx1"/>
                </a:solidFill>
                <a:latin typeface="Times New Roman" panose="02020603050405020304" pitchFamily="18" charset="0"/>
                <a:cs typeface="Times New Roman" panose="02020603050405020304" pitchFamily="18" charset="0"/>
              </a:rPr>
              <a:t>қыркүйекте</a:t>
            </a:r>
            <a:r>
              <a:rPr lang="ru-RU" sz="1200" dirty="0">
                <a:solidFill>
                  <a:schemeClr val="tx1"/>
                </a:solidFill>
                <a:latin typeface="Times New Roman" panose="02020603050405020304" pitchFamily="18" charset="0"/>
                <a:cs typeface="Times New Roman" panose="02020603050405020304" pitchFamily="18" charset="0"/>
              </a:rPr>
              <a:t>, 21 </a:t>
            </a:r>
            <a:r>
              <a:rPr lang="ru-RU" sz="1200" dirty="0" err="1">
                <a:solidFill>
                  <a:schemeClr val="tx1"/>
                </a:solidFill>
                <a:latin typeface="Times New Roman" panose="02020603050405020304" pitchFamily="18" charset="0"/>
                <a:cs typeface="Times New Roman" panose="02020603050405020304" pitchFamily="18" charset="0"/>
              </a:rPr>
              <a:t>қыркүйекке 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Айтмырзаева</a:t>
            </a:r>
            <a:r>
              <a:rPr lang="ru-RU" sz="1200" b="1" i="1" dirty="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13586</TotalTime>
  <Words>640</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2976</cp:revision>
  <cp:lastPrinted>2021-07-01T03:56:27Z</cp:lastPrinted>
  <dcterms:created xsi:type="dcterms:W3CDTF">2018-03-27T06:03:00Z</dcterms:created>
  <dcterms:modified xsi:type="dcterms:W3CDTF">2023-09-19T06:38:15Z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