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8" d="100"/>
          <a:sy n="108" d="100"/>
        </p:scale>
        <p:origin x="33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485041"/>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262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53089" y="2583026"/>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72138452"/>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0,007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0,670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018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0,061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0,02</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0,288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20</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19</a:t>
            </a:r>
            <a:r>
              <a:rPr lang="kk-KZ" altLang="ru-RU" sz="1100" b="1" dirty="0" smtClean="0">
                <a:solidFill>
                  <a:srgbClr val="000000"/>
                </a:solidFill>
                <a:latin typeface="Times New Roman" panose="02020603050405020304" pitchFamily="18" charset="0"/>
                <a:cs typeface="Times New Roman" panose="02020603050405020304" pitchFamily="18" charset="0"/>
              </a:rPr>
              <a:t> 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kk-KZ" altLang="ru-RU" sz="1100" b="1" dirty="0" smtClean="0">
                <a:solidFill>
                  <a:srgbClr val="000000"/>
                </a:solidFill>
                <a:latin typeface="Times New Roman" panose="02020603050405020304" pitchFamily="18" charset="0"/>
                <a:cs typeface="Times New Roman" panose="02020603050405020304" pitchFamily="18" charset="0"/>
              </a:rPr>
              <a:t> 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солтүстік-батыстан оңтүстік-шығысқа ауыспалы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12-14,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24-26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21 </a:t>
            </a:r>
            <a:r>
              <a:rPr lang="kk-KZ" sz="1100" b="1" dirty="0" smtClean="0">
                <a:solidFill>
                  <a:srgbClr val="000000"/>
                </a:solidFill>
                <a:latin typeface="Times New Roman" panose="02020603050405020304" pitchFamily="18" charset="0"/>
                <a:cs typeface="Times New Roman" panose="02020603050405020304" pitchFamily="18" charset="0"/>
              </a:rPr>
              <a:t>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20</a:t>
            </a:r>
            <a:r>
              <a:rPr lang="kk-KZ" sz="1100" b="1" dirty="0" smtClean="0">
                <a:solidFill>
                  <a:srgbClr val="000000"/>
                </a:solidFill>
                <a:latin typeface="Times New Roman" panose="02020603050405020304" pitchFamily="18" charset="0"/>
                <a:cs typeface="Times New Roman" panose="02020603050405020304" pitchFamily="18" charset="0"/>
              </a:rPr>
              <a:t> 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21</a:t>
            </a:r>
            <a:r>
              <a:rPr lang="kk-KZ" sz="1100" b="1" dirty="0" smtClean="0">
                <a:solidFill>
                  <a:srgbClr val="000000"/>
                </a:solidFill>
                <a:latin typeface="Times New Roman" panose="02020603050405020304" pitchFamily="18" charset="0"/>
                <a:cs typeface="Times New Roman" panose="02020603050405020304" pitchFamily="18" charset="0"/>
              </a:rPr>
              <a:t> 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14-16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40831" y="3423031"/>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23120</TotalTime>
  <Words>585</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3002</cp:revision>
  <cp:lastPrinted>2021-07-01T07:38:07Z</cp:lastPrinted>
  <dcterms:created xsi:type="dcterms:W3CDTF">2018-03-27T06:03:00Z</dcterms:created>
  <dcterms:modified xsi:type="dcterms:W3CDTF">2023-09-19T06:00:00Z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