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82644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93017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4" y="2303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3994" y="31812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Махсутова А.Р.</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18095</TotalTime>
  <Words>555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2886</cp:revision>
  <cp:lastPrinted>2021-07-01T03:56:27Z</cp:lastPrinted>
  <dcterms:created xsi:type="dcterms:W3CDTF">2018-03-27T06:03:00Z</dcterms:created>
  <dcterms:modified xsi:type="dcterms:W3CDTF">2023-09-19T06:50:32Z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