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2751994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145492906"/>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a:t>
            </a:r>
            <a:r>
              <a:rPr lang="kk-KZ" altLang="ru-RU" sz="1200" dirty="0" smtClean="0">
                <a:latin typeface="Times New Roman" pitchFamily="18" charset="0"/>
                <a:cs typeface="Times New Roman" pitchFamily="18" charset="0"/>
              </a:rPr>
              <a:t>, жауын-шашынсыз. </a:t>
            </a:r>
            <a:r>
              <a:rPr lang="kk-KZ" altLang="ru-RU" sz="1200" dirty="0" smtClean="0">
                <a:latin typeface="Times New Roman" pitchFamily="18" charset="0"/>
                <a:cs typeface="Times New Roman" pitchFamily="18" charset="0"/>
              </a:rPr>
              <a:t>Солтүстік-батыстан оңтүстік-батысқа ауысып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13-15,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24-26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19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Түнде және таңертең тұман. Солтүстіктен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0-5</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11-13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2023-02-06T06:57:51Z</cp:lastPrinted>
  <dcterms:created xsi:type="dcterms:W3CDTF">2018-03-27T06:03:00Z</dcterms:created>
  <dcterms:modified xsi:type="dcterms:W3CDTF">2023-09-19T06:55:45Z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