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0" d="100"/>
          <a:sy n="90" d="100"/>
        </p:scale>
        <p:origin x="108"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86623182"/>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262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19 қыркүйек</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4154984"/>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20 </a:t>
            </a:r>
            <a:r>
              <a:rPr lang="ru-RU" altLang="ru-RU" sz="1200" b="1" dirty="0" err="1">
                <a:latin typeface="Times New Roman" panose="02020603050405020304" pitchFamily="18" charset="0"/>
                <a:cs typeface="Times New Roman" panose="02020603050405020304" pitchFamily="18" charset="0"/>
              </a:rPr>
              <a:t>қыркүйекке</a:t>
            </a:r>
            <a:endParaRPr lang="ru-RU" altLang="ru-RU" sz="1200" b="1" dirty="0">
              <a:latin typeface="Times New Roman" panose="02020603050405020304" pitchFamily="18" charset="0"/>
              <a:cs typeface="Times New Roman" panose="02020603050405020304" pitchFamily="18" charset="0"/>
            </a:endParaRPr>
          </a:p>
          <a:p>
            <a:pPr indent="182563" algn="ctr"/>
            <a:r>
              <a:rPr lang="ru-RU" sz="1200" b="1" dirty="0">
                <a:solidFill>
                  <a:srgbClr val="000000"/>
                </a:solidFill>
                <a:latin typeface="Times New Roman" panose="02020603050405020304" pitchFamily="18" charset="0"/>
                <a:cs typeface="Times New Roman" panose="02020603050405020304" pitchFamily="18" charset="0"/>
              </a:rPr>
              <a:t>2023 ж. 19 </a:t>
            </a:r>
            <a:r>
              <a:rPr lang="kk-KZ" sz="1200" b="1" dirty="0">
                <a:solidFill>
                  <a:srgbClr val="000000"/>
                </a:solidFill>
                <a:latin typeface="Times New Roman" panose="02020603050405020304" pitchFamily="18" charset="0"/>
                <a:cs typeface="Times New Roman" panose="02020603050405020304" pitchFamily="18" charset="0"/>
              </a:rPr>
              <a:t>қыркүйектің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20 </a:t>
            </a:r>
            <a:r>
              <a:rPr lang="kk-KZ" sz="1200" b="1" dirty="0">
                <a:solidFill>
                  <a:srgbClr val="000000"/>
                </a:solidFill>
                <a:latin typeface="Times New Roman" panose="02020603050405020304" pitchFamily="18" charset="0"/>
                <a:cs typeface="Times New Roman" panose="02020603050405020304" pitchFamily="18" charset="0"/>
              </a:rPr>
              <a:t>қыркүйектің</a:t>
            </a:r>
          </a:p>
          <a:p>
            <a:pPr indent="182563" algn="ct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21-ға </a:t>
            </a:r>
            <a:r>
              <a:rPr 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solidFill>
                  <a:prstClr val="black"/>
                </a:solidFill>
                <a:latin typeface="Times New Roman" pitchFamily="18" charset="0"/>
                <a:cs typeface="Times New Roman" pitchFamily="18" charset="0"/>
              </a:rPr>
              <a:t>Көшпелі бұлтты, күндіз жаңбыр жауады, найзағай күтіледі. Жел түнде 2-7, күндіз 9-14 м/с. Ауа температурасы түнде 10-12, күндіз 17-19 градус жылы болады. </a:t>
            </a:r>
          </a:p>
          <a:p>
            <a:pPr indent="182563" algn="just"/>
            <a:endParaRPr lang="kk-KZ" sz="1200" b="1" dirty="0">
              <a:solidFill>
                <a:srgbClr val="000000"/>
              </a:solidFill>
              <a:latin typeface="Times New Roman" panose="02020603050405020304" pitchFamily="18" charset="0"/>
              <a:cs typeface="Times New Roman" panose="02020603050405020304"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21 қыркүйекке</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 20 </a:t>
            </a:r>
            <a:r>
              <a:rPr lang="kk-KZ" sz="1200" b="1" dirty="0">
                <a:solidFill>
                  <a:srgbClr val="000000"/>
                </a:solidFill>
                <a:latin typeface="Times New Roman" panose="02020603050405020304" pitchFamily="18" charset="0"/>
                <a:cs typeface="Times New Roman" panose="02020603050405020304" pitchFamily="18" charset="0"/>
              </a:rPr>
              <a:t>қыркүйектің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21 </a:t>
            </a:r>
            <a:r>
              <a:rPr lang="kk-KZ" sz="1200" b="1" dirty="0">
                <a:solidFill>
                  <a:srgbClr val="000000"/>
                </a:solidFill>
                <a:latin typeface="Times New Roman" panose="02020603050405020304" pitchFamily="18" charset="0"/>
                <a:cs typeface="Times New Roman" panose="02020603050405020304" pitchFamily="18" charset="0"/>
              </a:rPr>
              <a:t>қыркүйектің</a:t>
            </a: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solidFill>
                  <a:prstClr val="black"/>
                </a:solidFill>
                <a:latin typeface="Times New Roman" pitchFamily="18" charset="0"/>
                <a:cs typeface="Times New Roman" pitchFamily="18" charset="0"/>
              </a:rPr>
              <a:t>Көшпелі бұлтты, жауын-шашынсыз. Жел 3-8 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Ауаның температурасы 9-11 жылы болады.</a:t>
            </a:r>
          </a:p>
          <a:p>
            <a:pPr indent="185738" algn="just">
              <a:defRPr/>
            </a:pPr>
            <a:endParaRPr lang="kk-KZ" altLang="en-US" sz="1200" dirty="0">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 </a:t>
            </a:r>
          </a:p>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төмен</a:t>
            </a:r>
            <a:r>
              <a:rPr lang="kk-KZ" altLang="en-US" sz="1200" dirty="0">
                <a:solidFill>
                  <a:srgbClr val="000000"/>
                </a:solidFill>
                <a:latin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болады деп күтілуде.</a:t>
            </a: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35840483"/>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77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0.481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79</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0.265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1708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0.342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99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0.495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171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0.428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377248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19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a:extLst>
              <a:ext uri="{FF2B5EF4-FFF2-40B4-BE49-F238E27FC236}">
                <a16:creationId xmlns:a16="http://schemas.microsoft.com/office/drawing/2014/main" id="{1256905F-68B9-43FF-BC8C-DCBFC8EE4AEE}"/>
              </a:ext>
            </a:extLst>
          </p:cNvPr>
          <p:cNvSpPr txBox="1">
            <a:spLocks noChangeArrowheads="1"/>
          </p:cNvSpPr>
          <p:nvPr/>
        </p:nvSpPr>
        <p:spPr bwMode="hidden">
          <a:xfrm>
            <a:off x="5048250" y="3616116"/>
            <a:ext cx="4729162" cy="312737"/>
          </a:xfrm>
          <a:prstGeom prst="rect">
            <a:avLst/>
          </a:prstGeom>
          <a:noFill/>
          <a:ln w="38100" algn="ctr">
            <a:noFill/>
            <a:miter lim="800000"/>
            <a:headEnd/>
            <a:tailEnd/>
          </a:ln>
          <a:effectLst/>
        </p:spPr>
        <p:txBody>
          <a:bodyPr>
            <a:spAutoFit/>
          </a:bodyPr>
          <a:lstStyle>
            <a:lvl1pPr>
              <a:defRPr sz="1200">
                <a:solidFill>
                  <a:schemeClr val="tx1"/>
                </a:solidFill>
                <a:latin typeface="Times New Roman" panose="02020603050405020304" pitchFamily="18" charset="0"/>
              </a:defRPr>
            </a:lvl1pPr>
            <a:lvl2pPr marL="742950" indent="-285750">
              <a:defRPr sz="1200">
                <a:solidFill>
                  <a:schemeClr val="tx1"/>
                </a:solidFill>
                <a:latin typeface="Times New Roman" panose="02020603050405020304" pitchFamily="18" charset="0"/>
              </a:defRPr>
            </a:lvl2pPr>
            <a:lvl3pPr marL="1143000" indent="-228600">
              <a:defRPr sz="1200">
                <a:solidFill>
                  <a:schemeClr val="tx1"/>
                </a:solidFill>
                <a:latin typeface="Times New Roman" panose="02020603050405020304" pitchFamily="18" charset="0"/>
              </a:defRPr>
            </a:lvl3pPr>
            <a:lvl4pPr marL="1600200" indent="-228600">
              <a:defRPr sz="1200">
                <a:solidFill>
                  <a:schemeClr val="tx1"/>
                </a:solidFill>
                <a:latin typeface="Times New Roman" panose="02020603050405020304" pitchFamily="18" charset="0"/>
              </a:defRPr>
            </a:lvl4pPr>
            <a:lvl5pPr marL="2057400" indent="-228600">
              <a:defRPr sz="1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200">
                <a:solidFill>
                  <a:schemeClr val="tx1"/>
                </a:solidFill>
                <a:latin typeface="Times New Roman" panose="02020603050405020304" pitchFamily="18" charset="0"/>
              </a:defRPr>
            </a:lvl9pPr>
          </a:lstStyle>
          <a:p>
            <a:pPr algn="ctr" eaLnBrk="1" hangingPunct="1">
              <a:buFont typeface="Arial" panose="020B0604020202020204" pitchFamily="34" charset="0"/>
              <a:buNone/>
            </a:pPr>
            <a:r>
              <a:rPr lang="ru-RU" altLang="ru-RU" dirty="0">
                <a:cs typeface="Times New Roman" panose="02020603050405020304" pitchFamily="18" charset="0"/>
              </a:rPr>
              <a:t>1, 2, 3 </a:t>
            </a:r>
            <a:r>
              <a:rPr lang="ru-RU" altLang="ru-RU" dirty="0" err="1">
                <a:cs typeface="Times New Roman" panose="02020603050405020304" pitchFamily="18" charset="0"/>
              </a:rPr>
              <a:t>дәрежелі</a:t>
            </a:r>
            <a:r>
              <a:rPr lang="ru-RU" altLang="ru-RU" dirty="0">
                <a:cs typeface="Times New Roman" panose="02020603050405020304" pitchFamily="18" charset="0"/>
              </a:rPr>
              <a:t> ҚМЖ </a:t>
            </a:r>
            <a:r>
              <a:rPr lang="ru-RU" altLang="ru-RU" dirty="0" err="1">
                <a:cs typeface="Times New Roman" panose="02020603050405020304" pitchFamily="18" charset="0"/>
              </a:rPr>
              <a:t>ескертуі</a:t>
            </a:r>
            <a:r>
              <a:rPr lang="ru-RU" altLang="ru-RU" dirty="0">
                <a:cs typeface="Times New Roman" panose="02020603050405020304" pitchFamily="18" charset="0"/>
              </a:rPr>
              <a:t> </a:t>
            </a:r>
            <a:r>
              <a:rPr lang="ru-RU" altLang="ru-RU" dirty="0" err="1">
                <a:cs typeface="Times New Roman" panose="02020603050405020304" pitchFamily="18" charset="0"/>
              </a:rPr>
              <a:t>жоқ</a:t>
            </a:r>
            <a:endParaRPr lang="ru-RU" altLang="ru-RU" dirty="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 /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114351321"/>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15091</TotalTime>
  <Words>572</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2767</cp:revision>
  <cp:lastPrinted>2021-07-01T07:38:07Z</cp:lastPrinted>
  <dcterms:created xsi:type="dcterms:W3CDTF">2018-03-27T06:03:00Z</dcterms:created>
  <dcterms:modified xsi:type="dcterms:W3CDTF">2023-09-19T06:35:07Z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