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26905094"/>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 бағыттан оңтүстік-батыс бағытқа ауысады 2-7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14-16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түстік-батыс желі</a:t>
            </a:r>
            <a:r>
              <a:rPr lang="ru-RU" sz="1200" dirty="0">
                <a:latin typeface="Times New Roman" pitchFamily="18" charset="0"/>
                <a:cs typeface="Times New Roman" pitchFamily="18" charset="0"/>
              </a:rPr>
              <a:t> 1-6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көтеріңкі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865763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4049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17340</TotalTime>
  <Words>595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3102</cp:revision>
  <cp:lastPrinted>2021-07-01T07:38:07Z</cp:lastPrinted>
  <dcterms:created xsi:type="dcterms:W3CDTF">2018-03-27T06:03:00Z</dcterms:created>
  <dcterms:modified xsi:type="dcterms:W3CDTF">2023-09-19T06:03:24Z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