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101425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северо-западный 3-8 м/с. Температура воздуха ночью 7-9, днем 15-17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6613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16608</TotalTime>
  <Words>638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3011</cp:revision>
  <cp:lastPrinted>2021-07-01T03:56:27Z</cp:lastPrinted>
  <dcterms:created xsi:type="dcterms:W3CDTF">2018-03-27T06:03:00Z</dcterms:created>
  <dcterms:modified xsi:type="dcterms:W3CDTF">2023-09-20T07:26:02Z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