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238159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903028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2078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сентября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 0-5 м/с. Температура воздуха ночью 5-7, днем 21-23 тепла.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22 сентября</a:t>
            </a: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0-5 м/с. Температура воздуха 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21709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3649</cp:revision>
  <cp:lastPrinted>2021-07-01T03:56:27Z</cp:lastPrinted>
  <dcterms:created xsi:type="dcterms:W3CDTF">2018-03-27T06:03:00Z</dcterms:created>
  <dcterms:modified xsi:type="dcterms:W3CDTF">2023-09-20T07:13:29Z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