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4" d="100"/>
          <a:sy n="124" d="100"/>
        </p:scale>
        <p:origin x="2026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3004566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№263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184" y="362771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21 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5-10 м/с. Температура воздуха ночью 8-10°, днем 16-18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сентября 2023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22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5-10 м/с. Температура воздуха 10-12°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8425" y="23546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83184" y="34282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766772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18768</TotalTime>
  <Words>626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2897</cp:revision>
  <cp:lastPrinted>2021-07-01T03:56:27Z</cp:lastPrinted>
  <dcterms:created xsi:type="dcterms:W3CDTF">2018-03-27T06:03:00Z</dcterms:created>
  <dcterms:modified xsi:type="dcterms:W3CDTF">2023-09-20T07:21:31Z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