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510E0BA-BF80-4A6D-95C4-D64FCEE1DD8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00946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41387-EF09-4F91-81D3-A4C002D09B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AA9ED-702E-480F-B578-1E37C1572C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EF7A2-1C8D-4403-95AE-FD3B545D19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DED64-A34B-49A1-8950-5B1E01F05E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F917C-146F-4629-8625-EDE87DF538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7C9D5-E5BB-4975-9027-800F460F4F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83092-8D23-4EAB-B69D-4198C55688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D7A72-C0B6-41D3-A7EC-F8E2CCD388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7D9BE-CE41-4D61-B12D-C308666F98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D538F-DC05-421A-A588-C208E3FE3A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CA78F-CBBF-4B0B-9667-882666BDF3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5EA1A0D-3AA6-4ECE-ABB0-E953A4FA5E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63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 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062" y="119261"/>
            <a:ext cx="4816475" cy="215443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20 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21 сентября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О</a:t>
            </a:r>
            <a:r>
              <a:rPr lang="ru-RU" dirty="0" err="1">
                <a:solidFill>
                  <a:schemeClr val="tx1"/>
                </a:solidFill>
              </a:rPr>
              <a:t>блачно</a:t>
            </a:r>
            <a:r>
              <a:rPr lang="ru-RU" dirty="0">
                <a:solidFill>
                  <a:schemeClr val="tx1"/>
                </a:solidFill>
              </a:rPr>
              <a:t> с прояснением, в конце дня дождь. Ветер 2-7 м/с. Температура воздуха ночью 10-12, днем 18-20 тепла.</a:t>
            </a:r>
          </a:p>
          <a:p>
            <a:pPr algn="ctr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22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21 сентября до 09 ч. 22 сентября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временами дождь. Ветер северо-восточный 3-8, временами порывы 13 м/с. Температура воздуха ночью 9-11 тепла.</a:t>
            </a:r>
          </a:p>
          <a:p>
            <a:pPr algn="just"/>
            <a:endParaRPr lang="kk-KZ" sz="1100" dirty="0">
              <a:solidFill>
                <a:schemeClr val="tx1"/>
              </a:solidFill>
            </a:endParaRP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9444" y="2235906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21 сентября, ночью 22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20 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365705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kumimoji="0" lang="kk-KZ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5855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16963</TotalTime>
  <Words>825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3764</cp:revision>
  <cp:lastPrinted>2021-07-01T09:11:30Z</cp:lastPrinted>
  <dcterms:created xsi:type="dcterms:W3CDTF">2018-03-27T06:03:00Z</dcterms:created>
  <dcterms:modified xsi:type="dcterms:W3CDTF">2023-09-20T08:13:26Z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