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244" autoAdjust="0"/>
  </p:normalViewPr>
  <p:slideViewPr>
    <p:cSldViewPr showGuides="1">
      <p:cViewPr varScale="1">
        <p:scale>
          <a:sx n="124" d="100"/>
          <a:sy n="124" d="100"/>
        </p:scale>
        <p:origin x="2026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Relationship Id="rId9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sin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703879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№263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214290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21 сентября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 </a:t>
            </a:r>
          </a:p>
          <a:p>
            <a:pPr lvl="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Малооблачно, без осадков. Ветер северо-восточный 1-6 м/с. Температура воздуха ночью 6-8, днем 18-20 тепла.</a:t>
            </a:r>
          </a:p>
          <a:p>
            <a:pPr lvl="0" algn="ctr"/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22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22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</a:p>
          <a:p>
            <a:pPr lvl="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Малооблачно, без осадков. Ветер северо-западный 2-7 м/с. Температура воздуха 6-8 тепла.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7301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 сентября 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4029697"/>
              </p:ext>
            </p:extLst>
          </p:nvPr>
        </p:nvGraphicFramePr>
        <p:xfrm>
          <a:off x="5095876" y="4071942"/>
          <a:ext cx="4661994" cy="23322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134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951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8119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2.738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214554"/>
            <a:ext cx="4680169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</a:t>
            </a:r>
            <a:r>
              <a:rPr lang="ru-RU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сентября,</a:t>
            </a:r>
            <a:r>
              <a:rPr lang="kk-KZ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очью 22 </a:t>
            </a:r>
            <a:r>
              <a:rPr lang="ru-RU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214686"/>
            <a:ext cx="4680169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376630" y="61592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Тілеубергенова А.А./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Имангалиева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0862228"/>
              </p:ext>
            </p:extLst>
          </p:nvPr>
        </p:nvGraphicFramePr>
        <p:xfrm>
          <a:off x="5310190" y="5357826"/>
          <a:ext cx="4035777" cy="807478"/>
        </p:xfrm>
        <a:graphic>
          <a:graphicData uri="http://schemas.openxmlformats.org/drawingml/2006/table">
            <a:tbl>
              <a:tblPr/>
              <a:tblGrid>
                <a:gridCol w="203013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16302</TotalTime>
  <Words>626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3538</cp:revision>
  <cp:lastPrinted>2021-02-03T11:37:00Z</cp:lastPrinted>
  <dcterms:created xsi:type="dcterms:W3CDTF">2018-03-27T06:03:00Z</dcterms:created>
  <dcterms:modified xsi:type="dcterms:W3CDTF">2023-09-20T07:28:53Z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