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4" d="100"/>
          <a:sy n="124" d="100"/>
        </p:scale>
        <p:origin x="179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2653242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944432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Переменная облачность, без осадков. Ветер северо-восточный с переходом на западный 5-10 м/с. Температура воздуха ночью 13-15, днем 23-25 тепла.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2023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2023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14-16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20572</TotalTime>
  <Words>633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2969</cp:revision>
  <cp:lastPrinted>2021-10-15T03:50:29Z</cp:lastPrinted>
  <dcterms:created xsi:type="dcterms:W3CDTF">2018-03-27T06:03:00Z</dcterms:created>
  <dcterms:modified xsi:type="dcterms:W3CDTF">2023-09-20T07:37:03Z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