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73464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21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воздуха ночью 8-10°, днем 15-17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10-12°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9941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08660" y="202669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0028" y="30954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31096" y="641480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7785" y="61010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21193</TotalTime>
  <Words>679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3073</cp:revision>
  <cp:lastPrinted>2021-10-18T15:52:53Z</cp:lastPrinted>
  <dcterms:created xsi:type="dcterms:W3CDTF">2018-03-27T06:03:00Z</dcterms:created>
  <dcterms:modified xsi:type="dcterms:W3CDTF">2023-09-20T07:18:44Z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