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545628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 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776939"/>
              </p:ext>
            </p:extLst>
          </p:nvPr>
        </p:nvGraphicFramePr>
        <p:xfrm>
          <a:off x="5003919" y="3794796"/>
          <a:ext cx="4596515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10-12, днем 21-23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8-10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</a:t>
            </a:r>
            <a:r>
              <a:rPr lang="en-US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сентября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13372</TotalTime>
  <Words>666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2836</cp:revision>
  <cp:lastPrinted>2021-07-01T03:56:27Z</cp:lastPrinted>
  <dcterms:created xsi:type="dcterms:W3CDTF">2018-03-27T06:03:00Z</dcterms:created>
  <dcterms:modified xsi:type="dcterms:W3CDTF">2023-09-20T07:23:12Z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