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9" d="100"/>
          <a:sy n="119" d="100"/>
        </p:scale>
        <p:origin x="2179" y="1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416397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263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сентября по 21 ч. 21 сентября 2023 г.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северо-западный, западный 7-12 м/с. Температура воздуха ночью 3-5, днем 17-19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21 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сентября 2023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7-12 м/с. Температура воздуха 4-6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7145239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сентября, ночью 22 сентября 2023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19509</TotalTime>
  <Words>619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3204</cp:revision>
  <cp:lastPrinted>2021-07-01T03:56:27Z</cp:lastPrinted>
  <dcterms:created xsi:type="dcterms:W3CDTF">2018-03-27T06:03:00Z</dcterms:created>
  <dcterms:modified xsi:type="dcterms:W3CDTF">2023-09-20T06:57:29Z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