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286703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по 21 ч. 21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ночью 5-10, днем 9-14 м/с. Температура воздуха ночью                 3-5, днем 17-19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 по 09 ч. 22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юго--западный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14815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3755</cp:revision>
  <cp:lastPrinted>2021-07-01T03:56:27Z</cp:lastPrinted>
  <dcterms:created xsi:type="dcterms:W3CDTF">2018-03-27T06:03:00Z</dcterms:created>
  <dcterms:modified xsi:type="dcterms:W3CDTF">2023-09-20T07:18:05Z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