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8970734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№263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 қыркүйек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20 қыркүйек </a:t>
            </a:r>
            <a:r>
              <a:rPr lang="ru-RU" altLang="ru-RU" sz="1200" b="1" dirty="0">
                <a:latin typeface="Times New Roman" panose="02020603050405020304" pitchFamily="18" charset="0"/>
                <a:cs typeface="Times New Roman" panose="02020603050405020304" pitchFamily="18" charset="0"/>
              </a:rPr>
              <a:t>21-ден 21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жаңбыр. Солтүстік-батыстан жел соғады, күші 5-10 м/с. Ауа температурасы түнде 8-10°, күндіз 16-18°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itchFamily="18" charset="0"/>
              <a:cs typeface="Times New Roman" pitchFamily="18" charset="0"/>
            </a:endParaRPr>
          </a:p>
          <a:p>
            <a:pPr lvl="0"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22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a:latin typeface="Times New Roman" panose="02020603050405020304" pitchFamily="18" charset="0"/>
                <a:cs typeface="Times New Roman" panose="02020603050405020304" pitchFamily="18" charset="0"/>
              </a:rPr>
              <a:t>21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22</a:t>
            </a:r>
            <a:r>
              <a:rPr lang="kk-KZ" sz="1200" b="1" dirty="0">
                <a:latin typeface="Times New Roman" panose="02020603050405020304" pitchFamily="18" charset="0"/>
                <a:cs typeface="Times New Roman" panose="02020603050405020304" pitchFamily="18" charset="0"/>
              </a:rPr>
              <a:t>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10-12°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3" y="33251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1,2,3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1422" y="24371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3885470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4487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Жиембаева</a:t>
            </a:r>
            <a:r>
              <a:rPr lang="ru-RU" altLang="ru-RU" sz="1400" b="1" i="1">
                <a:solidFill>
                  <a:srgbClr val="000000"/>
                </a:solidFill>
                <a:latin typeface="Times New Roman" panose="02020603050405020304" pitchFamily="18" charset="0"/>
                <a:cs typeface="Times New Roman" panose="02020603050405020304" pitchFamily="18" charset="0"/>
              </a:rPr>
              <a:t> Д.А</a:t>
            </a:r>
            <a:r>
              <a:rPr lang="kk-KZ" altLang="ru-RU" sz="1400" b="1" i="1">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 </a:t>
            </a:r>
            <a:r>
              <a:rPr lang="ru-RU" altLang="ru-RU" sz="1400" b="1" i="1" dirty="0" err="1">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18202</TotalTime>
  <Words>595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2952</cp:revision>
  <cp:lastPrinted>2021-07-01T03:56:27Z</cp:lastPrinted>
  <dcterms:created xsi:type="dcterms:W3CDTF">2018-03-27T06:03:00Z</dcterms:created>
  <dcterms:modified xsi:type="dcterms:W3CDTF">2023-09-20T07:21:15Z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