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4" d="100"/>
          <a:sy n="124" d="100"/>
        </p:scale>
        <p:origin x="2026"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52902970"/>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№263</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20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49126" y="135235"/>
            <a:ext cx="4904473"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21</a:t>
            </a:r>
            <a:r>
              <a:rPr lang="kk-KZ" altLang="ru-RU" sz="1200" b="1" dirty="0">
                <a:solidFill>
                  <a:srgbClr val="000000"/>
                </a:solidFill>
                <a:latin typeface="Times New Roman" panose="02020603050405020304" pitchFamily="18" charset="0"/>
                <a:cs typeface="Times New Roman" panose="02020603050405020304" pitchFamily="18" charset="0"/>
              </a:rPr>
              <a:t> қыркүйекке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20</a:t>
            </a:r>
            <a:r>
              <a:rPr lang="kk-KZ" altLang="ru-RU" sz="1200" b="1" dirty="0">
                <a:solidFill>
                  <a:srgbClr val="000000"/>
                </a:solidFill>
                <a:latin typeface="Times New Roman" panose="02020603050405020304" pitchFamily="18" charset="0"/>
                <a:cs typeface="Times New Roman" panose="02020603050405020304" pitchFamily="18" charset="0"/>
              </a:rPr>
              <a:t> қыркүйек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21</a:t>
            </a:r>
            <a:r>
              <a:rPr 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күндіз жаңбыр, найзағай. </a:t>
            </a:r>
            <a:r>
              <a:rPr lang="ru-RU" sz="1200" dirty="0">
                <a:latin typeface="Times New Roman" pitchFamily="18" charset="0"/>
                <a:cs typeface="Times New Roman" pitchFamily="18" charset="0"/>
              </a:rPr>
              <a:t>С</a:t>
            </a:r>
            <a:r>
              <a:rPr lang="kk-KZ" sz="1200" dirty="0">
                <a:latin typeface="Times New Roman" pitchFamily="18" charset="0"/>
                <a:cs typeface="Times New Roman" pitchFamily="18" charset="0"/>
              </a:rPr>
              <a:t>олтүстік-шығыс желі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7-9</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19-21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22 қыркүйекке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21</a:t>
            </a:r>
            <a:r>
              <a:rPr 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22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С</a:t>
            </a:r>
            <a:r>
              <a:rPr lang="kk-KZ" sz="1200" dirty="0">
                <a:latin typeface="Times New Roman" pitchFamily="18" charset="0"/>
                <a:cs typeface="Times New Roman" pitchFamily="18" charset="0"/>
              </a:rPr>
              <a:t>олтүстік-шығыс желі </a:t>
            </a:r>
            <a:r>
              <a:rPr lang="ru-RU" sz="1200" dirty="0">
                <a:latin typeface="Times New Roman" pitchFamily="18" charset="0"/>
                <a:cs typeface="Times New Roman" pitchFamily="18" charset="0"/>
              </a:rPr>
              <a:t>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6-8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r>
                        <a:rPr lang="ru-RU" sz="600" b="0" i="0" u="none" kern="1200" baseline="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20</a:t>
            </a:r>
            <a:r>
              <a:rPr lang="kk-KZ" altLang="ru-RU" sz="1200" b="1" dirty="0">
                <a:latin typeface="Times New Roman" panose="02020603050405020304" pitchFamily="18" charset="0"/>
                <a:cs typeface="Times New Roman" panose="02020603050405020304" pitchFamily="18" charset="0"/>
              </a:rPr>
              <a:t> қыркүйек </a:t>
            </a:r>
            <a:r>
              <a:rPr lang="ru-RU" altLang="ru-RU" sz="1200" b="1" dirty="0" err="1">
                <a:latin typeface="Times New Roman" panose="02020603050405020304" pitchFamily="18" charset="0"/>
                <a:cs typeface="Times New Roman" panose="02020603050405020304" pitchFamily="18" charset="0"/>
              </a:rPr>
              <a:t>Жезқазған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865001" y="322550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41187" y="2356521"/>
            <a:ext cx="4912412" cy="830997"/>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a:solidFill>
                  <a:srgbClr val="000000"/>
                </a:solidFill>
                <a:latin typeface="Times New Roman" panose="02020603050405020304" pitchFamily="18" charset="0"/>
              </a:rPr>
              <a:t>төмен</a:t>
            </a:r>
            <a:r>
              <a:rPr lang="kk-KZ" altLang="en-US" sz="1200" dirty="0">
                <a:solidFill>
                  <a:srgbClr val="000000"/>
                </a:solidFill>
                <a:latin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болады деп күтіледі.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34839977"/>
              </p:ext>
            </p:extLst>
          </p:nvPr>
        </p:nvGraphicFramePr>
        <p:xfrm>
          <a:off x="5027448" y="4149080"/>
          <a:ext cx="4667576" cy="11277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7325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696">
                <a:tc>
                  <a:txBody>
                    <a:bodyPr/>
                    <a:lstStyle/>
                    <a:p>
                      <a:r>
                        <a:rPr lang="kk-KZ" sz="1000" dirty="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0,062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9696">
                <a:tc>
                  <a:txBody>
                    <a:bodyPr/>
                    <a:lstStyle/>
                    <a:p>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962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kk-KZ"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en-US"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a:t>
              </a: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Михайлова Е. </a:t>
            </a:r>
            <a:r>
              <a:rPr lang="ru-RU" altLang="ru-RU" sz="1200" b="1" i="1">
                <a:solidFill>
                  <a:srgbClr val="000000"/>
                </a:solidFill>
                <a:latin typeface="Times New Roman" panose="02020603050405020304" pitchFamily="18" charset="0"/>
                <a:cs typeface="Times New Roman" panose="02020603050405020304" pitchFamily="18" charset="0"/>
              </a:rPr>
              <a:t>В.</a:t>
            </a:r>
            <a:r>
              <a:rPr lang="kk-KZ" altLang="ru-RU" sz="1200" b="1" i="1" dirty="0">
                <a:solidFill>
                  <a:srgbClr val="000000"/>
                </a:solidFill>
                <a:latin typeface="Times New Roman" panose="02020603050405020304" pitchFamily="18" charset="0"/>
                <a:cs typeface="Times New Roman" panose="02020603050405020304" pitchFamily="18" charset="0"/>
              </a:rPr>
              <a:t>/ 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17120</TotalTime>
  <Words>560</Words>
  <Application>Microsoft Office PowerPoint</Application>
  <PresentationFormat>Лист A4 (210x297 мм)</PresentationFormat>
  <Paragraphs>78</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3071</cp:revision>
  <cp:lastPrinted>2021-07-01T07:38:07Z</cp:lastPrinted>
  <dcterms:created xsi:type="dcterms:W3CDTF">2018-03-27T06:03:00Z</dcterms:created>
  <dcterms:modified xsi:type="dcterms:W3CDTF">2023-09-20T07:24:21Z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