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271" autoAdjust="0"/>
  </p:normalViewPr>
  <p:slideViewPr>
    <p:cSldViewPr showGuides="1">
      <p:cViewPr varScale="1">
        <p:scale>
          <a:sx n="119" d="100"/>
          <a:sy n="119" d="100"/>
        </p:scale>
        <p:origin x="2179" y="10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№263</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20 </a:t>
                      </a:r>
                      <a:r>
                        <a:rPr lang="kk-KZ" sz="1200" b="1" i="1" dirty="0">
                          <a:solidFill>
                            <a:schemeClr val="tx2">
                              <a:lumMod val="75000"/>
                            </a:schemeClr>
                          </a:solidFill>
                          <a:latin typeface="Times New Roman" pitchFamily="18" charset="0"/>
                          <a:cs typeface="Times New Roman" pitchFamily="18" charset="0"/>
                        </a:rPr>
                        <a:t>қыркүйек</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438" y="142852"/>
            <a:ext cx="4643470"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a:latin typeface="Times New Roman" pitchFamily="18" charset="0"/>
                <a:cs typeface="Times New Roman" pitchFamily="18" charset="0"/>
              </a:rPr>
              <a:t>21 </a:t>
            </a:r>
            <a:r>
              <a:rPr lang="kk-KZ" sz="1200" b="1" dirty="0">
                <a:latin typeface="Times New Roman" pitchFamily="18" charset="0"/>
                <a:cs typeface="Times New Roman" pitchFamily="18" charset="0"/>
              </a:rPr>
              <a:t>қыркүйекке</a:t>
            </a:r>
            <a:r>
              <a:rPr lang="kk-KZ" altLang="ru-RU" sz="1200" b="1" dirty="0">
                <a:latin typeface="Times New Roman" pitchFamily="18" charset="0"/>
                <a:cs typeface="Times New Roman" pitchFamily="18" charset="0"/>
              </a:rPr>
              <a:t>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20 </a:t>
            </a:r>
            <a:r>
              <a:rPr lang="kk-KZ" sz="1200" b="1" dirty="0">
                <a:latin typeface="Times New Roman" pitchFamily="18" charset="0"/>
                <a:cs typeface="Times New Roman" pitchFamily="18" charset="0"/>
              </a:rPr>
              <a:t>қыркүйек</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21 </a:t>
            </a:r>
            <a:r>
              <a:rPr lang="kk-KZ" sz="1200" b="1" dirty="0">
                <a:latin typeface="Times New Roman" pitchFamily="18" charset="0"/>
                <a:cs typeface="Times New Roman" pitchFamily="18" charset="0"/>
              </a:rPr>
              <a:t>қыркүйекте</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a:latin typeface="Times New Roman" pitchFamily="18" charset="0"/>
                <a:cs typeface="Times New Roman" pitchFamily="18" charset="0"/>
              </a:rPr>
              <a:t>Аздаған бұлтты</a:t>
            </a:r>
            <a:r>
              <a:rPr lang="kk-KZ" sz="1200" dirty="0">
                <a:latin typeface="Times New Roman" pitchFamily="18" charset="0"/>
                <a:cs typeface="Times New Roman" pitchFamily="18" charset="0"/>
              </a:rPr>
              <a:t>, жауын-шашынсыз. Солтүстік-шығыстан жел соғады, күші 1-6 м/с. Ауа температурасы түнде  6-8, күндіз 18-20 градус жылы болады.</a:t>
            </a:r>
          </a:p>
          <a:p>
            <a:pPr algn="ctr"/>
            <a:r>
              <a:rPr lang="kk-KZ" sz="1200" b="1" dirty="0">
                <a:solidFill>
                  <a:srgbClr val="000000"/>
                </a:solidFill>
                <a:latin typeface="Times New Roman" pitchFamily="18" charset="0"/>
                <a:cs typeface="Times New Roman" pitchFamily="18" charset="0"/>
              </a:rPr>
              <a:t>22 </a:t>
            </a:r>
            <a:r>
              <a:rPr lang="kk-KZ" sz="1200" b="1" dirty="0">
                <a:latin typeface="Times New Roman" pitchFamily="18" charset="0"/>
                <a:cs typeface="Times New Roman" pitchFamily="18" charset="0"/>
              </a:rPr>
              <a:t>қыркүйекте</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2023 ж. 21 </a:t>
            </a:r>
            <a:r>
              <a:rPr lang="kk-KZ" sz="1200" b="1" dirty="0">
                <a:latin typeface="Times New Roman" pitchFamily="18" charset="0"/>
                <a:cs typeface="Times New Roman" pitchFamily="18" charset="0"/>
              </a:rPr>
              <a:t>қыркүйек</a:t>
            </a:r>
            <a:r>
              <a:rPr lang="kk-KZ"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22</a:t>
            </a:r>
            <a:r>
              <a:rPr lang="kk-KZ" sz="1200" b="1" dirty="0">
                <a:solidFill>
                  <a:srgbClr val="000000"/>
                </a:solidFill>
                <a:latin typeface="Times New Roman" pitchFamily="18" charset="0"/>
                <a:cs typeface="Times New Roman" pitchFamily="18" charset="0"/>
              </a:rPr>
              <a:t> </a:t>
            </a:r>
            <a:r>
              <a:rPr lang="kk-KZ" sz="1200" b="1" dirty="0">
                <a:latin typeface="Times New Roman" pitchFamily="18" charset="0"/>
                <a:cs typeface="Times New Roman" pitchFamily="18" charset="0"/>
              </a:rPr>
              <a:t>қыркүйек</a:t>
            </a:r>
            <a:r>
              <a:rPr lang="kk-KZ"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Аздаған бұлтты, жауын-шашынсыз. Солтүстік-батыстан жел соғады, күші 2-7 м/с. Ауа температурасы 6-8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66500601"/>
              </p:ext>
            </p:extLst>
          </p:nvPr>
        </p:nvGraphicFramePr>
        <p:xfrm>
          <a:off x="5109960"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1286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0,257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2.738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362597238"/>
              </p:ext>
            </p:extLst>
          </p:nvPr>
        </p:nvGraphicFramePr>
        <p:xfrm>
          <a:off x="4989514" y="6466206"/>
          <a:ext cx="4787899" cy="411480"/>
        </p:xfrm>
        <a:graphic>
          <a:graphicData uri="http://schemas.openxmlformats.org/drawingml/2006/table">
            <a:tbl>
              <a:tblPr/>
              <a:tblGrid>
                <a:gridCol w="4787899">
                  <a:extLst>
                    <a:ext uri="{9D8B030D-6E8A-4147-A177-3AD203B41FA5}">
                      <a16:colId xmlns:a16="http://schemas.microsoft.com/office/drawing/2014/main"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960801"/>
            <a:ext cx="482441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kk-KZ" sz="1200" b="1" dirty="0">
                <a:latin typeface="Times New Roman" pitchFamily="18" charset="0"/>
                <a:cs typeface="Times New Roman" pitchFamily="18" charset="0"/>
              </a:rPr>
              <a:t>қыркүйектегі</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 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714620"/>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a:solidFill>
                  <a:schemeClr val="tx1"/>
                </a:solidFill>
                <a:latin typeface="Times New Roman" panose="02020603050405020304" pitchFamily="18" charset="0"/>
                <a:cs typeface="Times New Roman" panose="02020603050405020304" pitchFamily="18" charset="0"/>
              </a:rPr>
              <a:t>21 </a:t>
            </a:r>
            <a:r>
              <a:rPr lang="kk-KZ" sz="1200" dirty="0">
                <a:solidFill>
                  <a:schemeClr val="tx1"/>
                </a:solidFill>
                <a:latin typeface="Times New Roman" pitchFamily="18" charset="0"/>
                <a:cs typeface="Times New Roman"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22 </a:t>
            </a:r>
            <a:r>
              <a:rPr lang="kk-KZ" sz="1200" dirty="0">
                <a:solidFill>
                  <a:schemeClr val="tx1"/>
                </a:solidFill>
                <a:latin typeface="Times New Roman" pitchFamily="18" charset="0"/>
                <a:cs typeface="Times New Roman" pitchFamily="18" charset="0"/>
              </a:rPr>
              <a:t>қыркүйекте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жиналуына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71475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Тілеубергенова А.А.</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err="1">
                <a:solidFill>
                  <a:srgbClr val="000000"/>
                </a:solidFill>
                <a:latin typeface="Times New Roman" panose="02020603050405020304" pitchFamily="18" charset="0"/>
                <a:cs typeface="Times New Roman" panose="02020603050405020304" pitchFamily="18" charset="0"/>
              </a:rPr>
              <a:t>Имангалиева</a:t>
            </a:r>
            <a:r>
              <a:rPr lang="ru-RU" altLang="ru-RU" sz="1200" b="1" i="1" dirty="0">
                <a:solidFill>
                  <a:srgbClr val="000000"/>
                </a:solidFill>
                <a:latin typeface="Times New Roman" panose="02020603050405020304" pitchFamily="18" charset="0"/>
                <a:cs typeface="Times New Roman" panose="02020603050405020304" pitchFamily="18" charset="0"/>
              </a:rPr>
              <a:t> И.А. </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15620</TotalTime>
  <Words>621</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3481</cp:revision>
  <cp:lastPrinted>2021-07-01T07:38:07Z</cp:lastPrinted>
  <dcterms:created xsi:type="dcterms:W3CDTF">2018-03-27T06:03:00Z</dcterms:created>
  <dcterms:modified xsi:type="dcterms:W3CDTF">2023-09-20T07:28:15Z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