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7" d="100"/>
          <a:sy n="117" d="100"/>
        </p:scale>
        <p:origin x="223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895305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0397779"/>
              </p:ext>
            </p:extLst>
          </p:nvPr>
        </p:nvGraphicFramePr>
        <p:xfrm>
          <a:off x="5067480" y="4026713"/>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40568">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20</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21</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21</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батысқа ауыспалы, күші 9-14 </a:t>
            </a:r>
            <a:r>
              <a:rPr lang="kk-KZ" sz="1100" dirty="0">
                <a:solidFill>
                  <a:prstClr val="black"/>
                </a:solidFill>
                <a:latin typeface="Times New Roman" pitchFamily="18" charset="0"/>
                <a:cs typeface="Times New Roman" pitchFamily="18" charset="0"/>
              </a:rPr>
              <a:t>м/с. Ауа температурасы түнде 13-15, күндіз 23-25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14-16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23123</TotalTime>
  <Words>622</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3003</cp:revision>
  <cp:lastPrinted>2021-07-01T07:38:07Z</cp:lastPrinted>
  <dcterms:created xsi:type="dcterms:W3CDTF">2018-03-27T06:03:00Z</dcterms:created>
  <dcterms:modified xsi:type="dcterms:W3CDTF">2023-09-20T07:36:49Z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