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24" d="100"/>
          <a:sy n="124" d="100"/>
        </p:scale>
        <p:origin x="1133"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3808804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baseline="0" dirty="0">
                          <a:solidFill>
                            <a:schemeClr val="tx1"/>
                          </a:solidFill>
                          <a:latin typeface="Times New Roman" panose="02020603050405020304" pitchFamily="18" charset="0"/>
                          <a:cs typeface="Times New Roman" panose="02020603050405020304" pitchFamily="18" charset="0"/>
                        </a:rPr>
                        <a:t>263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20 қыркүйек</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20 </a:t>
            </a:r>
            <a:r>
              <a:rPr lang="ru-RU" altLang="ru-RU" sz="1200" b="1" dirty="0" err="1">
                <a:latin typeface="Times New Roman" panose="02020603050405020304" pitchFamily="18" charset="0"/>
                <a:cs typeface="Times New Roman" panose="02020603050405020304" pitchFamily="18" charset="0"/>
              </a:rPr>
              <a:t>қыркүйек</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85802890"/>
              </p:ext>
            </p:extLst>
          </p:nvPr>
        </p:nvGraphicFramePr>
        <p:xfrm>
          <a:off x="5011986" y="4135786"/>
          <a:ext cx="4712934" cy="2087814"/>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14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2078</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102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72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8</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a:effectLst/>
                          <a:latin typeface="Times New Roman" panose="02020603050405020304" pitchFamily="18" charset="0"/>
                          <a:ea typeface="SimSun" panose="02010600030101010101" pitchFamily="2" charset="-122"/>
                        </a:rPr>
                        <a:t>1,03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58532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21 </a:t>
            </a:r>
            <a:r>
              <a:rPr lang="kk-KZ" altLang="ru-RU" sz="1200" b="1" dirty="0">
                <a:latin typeface="Times New Roman" panose="02020603050405020304" pitchFamily="18" charset="0"/>
                <a:cs typeface="Times New Roman" panose="02020603050405020304" pitchFamily="18" charset="0"/>
              </a:rPr>
              <a:t>қыркүйекке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20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 </a:t>
            </a:r>
            <a:r>
              <a:rPr lang="ru-RU" sz="1200" b="1" dirty="0">
                <a:latin typeface="Times New Roman" panose="02020603050405020304" pitchFamily="18" charset="0"/>
                <a:cs typeface="Times New Roman" panose="02020603050405020304" pitchFamily="18" charset="0"/>
                <a:sym typeface="+mn-ea"/>
              </a:rPr>
              <a:t>21 </a:t>
            </a:r>
            <a:r>
              <a:rPr lang="ru-RU" sz="1200" b="1" dirty="0" err="1">
                <a:latin typeface="Times New Roman" panose="02020603050405020304" pitchFamily="18" charset="0"/>
                <a:cs typeface="Times New Roman" panose="02020603050405020304" pitchFamily="18" charset="0"/>
                <a:sym typeface="+mn-ea"/>
              </a:rPr>
              <a:t>қыркүйекке</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100" dirty="0">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Жел оңтүстік-шығыстан соғады, күші 0-5 м/с. Ауа температурасы түнде 5-7, күндіз 21-23 градус жылы.</a:t>
            </a:r>
          </a:p>
          <a:p>
            <a:pPr lvl="0" indent="180000" algn="just"/>
            <a:endParaRPr lang="kk-KZ" sz="1100" dirty="0">
              <a:latin typeface="Times New Roman" panose="02020603050405020304" pitchFamily="18" charset="0"/>
              <a:ea typeface="Calibri" panose="020F0502020204030204" pitchFamily="34" charset="0"/>
              <a:cs typeface="Times New Roman" panose="02020603050405020304" pitchFamily="18" charset="0"/>
            </a:endParaRPr>
          </a:p>
          <a:p>
            <a:pPr lvl="0" indent="144000" algn="ctr"/>
            <a:r>
              <a:rPr lang="ru-RU" sz="1200" b="1" dirty="0">
                <a:solidFill>
                  <a:srgbClr val="000000"/>
                </a:solidFill>
                <a:latin typeface="Times New Roman" pitchFamily="18" charset="0"/>
                <a:cs typeface="Times New Roman" pitchFamily="18" charset="0"/>
                <a:sym typeface="+mn-ea"/>
              </a:rPr>
              <a:t>22 </a:t>
            </a:r>
            <a:r>
              <a:rPr lang="ru-RU" sz="1200" b="1" dirty="0" err="1">
                <a:solidFill>
                  <a:srgbClr val="000000"/>
                </a:solidFill>
                <a:latin typeface="Times New Roman" pitchFamily="18" charset="0"/>
                <a:cs typeface="Times New Roman" pitchFamily="18" charset="0"/>
                <a:sym typeface="+mn-ea"/>
              </a:rPr>
              <a:t>қыркүйекке</a:t>
            </a:r>
            <a:r>
              <a:rPr lang="ru-RU"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21 қыркүйек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22 </a:t>
            </a:r>
            <a:r>
              <a:rPr lang="ru-RU" sz="1200" b="1" dirty="0" err="1">
                <a:solidFill>
                  <a:srgbClr val="000000"/>
                </a:solidFill>
                <a:latin typeface="Times New Roman" panose="02020603050405020304" pitchFamily="18" charset="0"/>
                <a:cs typeface="Times New Roman" panose="02020603050405020304" pitchFamily="18" charset="0"/>
                <a:sym typeface="+mn-ea"/>
              </a:rPr>
              <a:t>қыркүйек</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a:t>
            </a:r>
            <a:r>
              <a:rPr lang="kk-KZ" sz="1100" dirty="0">
                <a:latin typeface="Times New Roman" pitchFamily="18" charset="0"/>
                <a:cs typeface="Times New Roman" pitchFamily="18" charset="0"/>
              </a:rPr>
              <a:t>, жауын-шашынсыз. </a:t>
            </a:r>
            <a:r>
              <a:rPr lang="ru-RU" sz="1100" dirty="0" err="1">
                <a:latin typeface="Times New Roman" panose="02020603050405020304" pitchFamily="18" charset="0"/>
                <a:cs typeface="Times New Roman" panose="02020603050405020304" pitchFamily="18" charset="0"/>
              </a:rPr>
              <a:t>Жел</a:t>
            </a:r>
            <a:r>
              <a:rPr lang="kk-KZ" sz="1100" dirty="0">
                <a:latin typeface="Times New Roman" panose="02020603050405020304" pitchFamily="18" charset="0"/>
                <a:cs typeface="Times New Roman" panose="02020603050405020304" pitchFamily="18" charset="0"/>
              </a:rPr>
              <a:t> оңтүстік-батыстан соғады, күші 0-5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6-8</a:t>
            </a:r>
            <a:r>
              <a:rPr lang="kk-KZ" sz="1100" dirty="0">
                <a:latin typeface="Times New Roman" pitchFamily="18" charset="0"/>
                <a:cs typeface="Times New Roman" pitchFamily="18" charset="0"/>
              </a:rPr>
              <a:t>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a:p>
            <a:pPr indent="180000" algn="just"/>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7527" y="2563295"/>
            <a:ext cx="467887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dirty="0">
                <a:solidFill>
                  <a:schemeClr val="tx1"/>
                </a:solidFill>
                <a:latin typeface="Times New Roman" panose="02020603050405020304" pitchFamily="18" charset="0"/>
                <a:cs typeface="Times New Roman" panose="02020603050405020304" pitchFamily="18" charset="0"/>
              </a:rPr>
              <a:t>2023 ж. </a:t>
            </a:r>
            <a:r>
              <a:rPr lang="ru-RU" sz="1100" b="1" dirty="0">
                <a:solidFill>
                  <a:schemeClr val="tx1"/>
                </a:solidFill>
                <a:latin typeface="Times New Roman" panose="02020603050405020304" pitchFamily="18" charset="0"/>
                <a:cs typeface="Times New Roman" panose="02020603050405020304" pitchFamily="18" charset="0"/>
              </a:rPr>
              <a:t>21 </a:t>
            </a:r>
            <a:r>
              <a:rPr lang="ru-RU" sz="1100" b="1" dirty="0" err="1">
                <a:solidFill>
                  <a:schemeClr val="tx1"/>
                </a:solidFill>
                <a:latin typeface="Times New Roman" panose="02020603050405020304" pitchFamily="18" charset="0"/>
                <a:cs typeface="Times New Roman" panose="02020603050405020304" pitchFamily="18" charset="0"/>
              </a:rPr>
              <a:t>қыркүйекте</a:t>
            </a:r>
            <a:r>
              <a:rPr lang="ru-RU"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түнде</a:t>
            </a:r>
            <a:r>
              <a:rPr lang="kk-KZ" sz="1100" b="1" dirty="0">
                <a:solidFill>
                  <a:schemeClr val="tx1"/>
                </a:solidFill>
                <a:latin typeface="Times New Roman" panose="02020603050405020304" pitchFamily="18" charset="0"/>
                <a:cs typeface="Times New Roman" panose="02020603050405020304" pitchFamily="18" charset="0"/>
              </a:rPr>
              <a:t> 22 қырқүйекте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31260" y="624018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 </a:t>
            </a:r>
            <a:r>
              <a:rPr lang="ru-RU" altLang="ru-RU" sz="1200" b="1" i="1" dirty="0" err="1">
                <a:solidFill>
                  <a:srgbClr val="000000"/>
                </a:solidFill>
                <a:latin typeface="Times New Roman" panose="02020603050405020304" pitchFamily="18" charset="0"/>
                <a:cs typeface="Times New Roman" panose="02020603050405020304" pitchFamily="18" charset="0"/>
              </a:rPr>
              <a:t>Оспанова</a:t>
            </a:r>
            <a:r>
              <a:rPr lang="ru-RU" altLang="ru-RU" sz="1200" b="1" i="1" dirty="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21954</TotalTime>
  <Words>610</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3925</cp:revision>
  <cp:lastPrinted>2021-07-01T03:56:27Z</cp:lastPrinted>
  <dcterms:created xsi:type="dcterms:W3CDTF">2018-03-27T06:03:00Z</dcterms:created>
  <dcterms:modified xsi:type="dcterms:W3CDTF">2023-09-20T07:13:06Z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