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72380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№263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қыркүйек </a:t>
            </a:r>
            <a:r>
              <a:rPr lang="ru-RU" altLang="ru-RU" sz="1200" b="1" dirty="0">
                <a:latin typeface="Times New Roman" panose="02020603050405020304" pitchFamily="18" charset="0"/>
                <a:cs typeface="Times New Roman" panose="02020603050405020304" pitchFamily="18" charset="0"/>
              </a:rPr>
              <a:t>21-ден 21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жаңбыр. Солтүстік-батыстан жел соғады, күші 5-10 м/с. Ауа температурасы түнде 8-10°, күндіз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21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22</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679072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0,900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2381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2" name="TextBox 13"/>
          <p:cNvSpPr txBox="1"/>
          <p:nvPr/>
        </p:nvSpPr>
        <p:spPr>
          <a:xfrm>
            <a:off x="5044851" y="22339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200" b="1" i="1">
                <a:solidFill>
                  <a:srgbClr val="000000"/>
                </a:solidFill>
                <a:latin typeface="Times New Roman" panose="02020603050405020304" pitchFamily="18" charset="0"/>
                <a:cs typeface="Times New Roman" panose="02020603050405020304" pitchFamily="18" charset="0"/>
              </a:rPr>
              <a:t> Д.А</a:t>
            </a:r>
            <a:r>
              <a:rPr lang="kk-KZ"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20126</TotalTime>
  <Words>636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3060</cp:revision>
  <cp:lastPrinted>2021-07-01T03:56:27Z</cp:lastPrinted>
  <dcterms:created xsi:type="dcterms:W3CDTF">2018-03-27T06:03:00Z</dcterms:created>
  <dcterms:modified xsi:type="dcterms:W3CDTF">2023-09-20T07:18:32Z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