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81723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20 қыркүйек 2023 ж. сағ. 21-ден 21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батыстан</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7-12 м/с</a:t>
            </a:r>
            <a:r>
              <a:rPr lang="kk-KZ" sz="1200" dirty="0"/>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22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м/с. 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597789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20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17966</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3236</cp:revision>
  <cp:lastPrinted>2021-07-01T07:38:07Z</cp:lastPrinted>
  <dcterms:created xsi:type="dcterms:W3CDTF">2018-03-27T06:03:00Z</dcterms:created>
  <dcterms:modified xsi:type="dcterms:W3CDTF">2023-09-20T06:57:16Z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