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00980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8-10, күндіз 18-20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21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8-10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638660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1540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15096</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2768</cp:revision>
  <cp:lastPrinted>2021-07-01T07:38:07Z</cp:lastPrinted>
  <dcterms:created xsi:type="dcterms:W3CDTF">2018-03-27T06:03:00Z</dcterms:created>
  <dcterms:modified xsi:type="dcterms:W3CDTF">2023-09-20T07:17:01Z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