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4" d="100"/>
          <a:sy n="124" d="100"/>
        </p:scale>
        <p:origin x="2026"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70098108"/>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№263</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20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752851" y="100468"/>
            <a:ext cx="5008686"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21</a:t>
            </a:r>
            <a:r>
              <a:rPr lang="kk-KZ" altLang="ru-RU" sz="1200" b="1" dirty="0">
                <a:solidFill>
                  <a:srgbClr val="000000"/>
                </a:solidFill>
                <a:latin typeface="Times New Roman" panose="02020603050405020304" pitchFamily="18" charset="0"/>
                <a:cs typeface="Times New Roman" panose="02020603050405020304" pitchFamily="18" charset="0"/>
              </a:rPr>
              <a:t> қыркүйекке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20</a:t>
            </a:r>
            <a:r>
              <a:rPr lang="kk-KZ" altLang="ru-RU" sz="1200" b="1" dirty="0">
                <a:solidFill>
                  <a:srgbClr val="000000"/>
                </a:solidFill>
                <a:latin typeface="Times New Roman" panose="02020603050405020304" pitchFamily="18" charset="0"/>
                <a:cs typeface="Times New Roman" panose="02020603050405020304" pitchFamily="18" charset="0"/>
              </a:rPr>
              <a:t> қыркүйек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21</a:t>
            </a:r>
            <a:r>
              <a:rPr 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С</a:t>
            </a:r>
            <a:r>
              <a:rPr lang="kk-KZ" sz="1200" dirty="0">
                <a:latin typeface="Times New Roman" pitchFamily="18" charset="0"/>
                <a:cs typeface="Times New Roman" pitchFamily="18" charset="0"/>
              </a:rPr>
              <a:t>олтүстік-батыс желі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10-12</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19-21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22 қыркүйекке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21</a:t>
            </a:r>
            <a:r>
              <a:rPr 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22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С</a:t>
            </a:r>
            <a:r>
              <a:rPr lang="kk-KZ" sz="1200" dirty="0">
                <a:latin typeface="Times New Roman" pitchFamily="18" charset="0"/>
                <a:cs typeface="Times New Roman" pitchFamily="18" charset="0"/>
              </a:rPr>
              <a:t>олтүстік-шығыс желі 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10-12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20</a:t>
            </a:r>
            <a:r>
              <a:rPr lang="kk-KZ" altLang="ru-RU" sz="1200" b="1" dirty="0">
                <a:latin typeface="Times New Roman" panose="02020603050405020304" pitchFamily="18" charset="0"/>
                <a:cs typeface="Times New Roman" panose="02020603050405020304" pitchFamily="18" charset="0"/>
              </a:rPr>
              <a:t> қыркүйек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276872"/>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06456222"/>
              </p:ext>
            </p:extLst>
          </p:nvPr>
        </p:nvGraphicFramePr>
        <p:xfrm>
          <a:off x="4931344" y="4365104"/>
          <a:ext cx="4667576" cy="1919121"/>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667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0368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1389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0.278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0.256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Михайлова Е. </a:t>
            </a:r>
            <a:r>
              <a:rPr lang="ru-RU" altLang="ru-RU" sz="1200" b="1" i="1">
                <a:solidFill>
                  <a:srgbClr val="000000"/>
                </a:solidFill>
                <a:latin typeface="Times New Roman" panose="02020603050405020304" pitchFamily="18" charset="0"/>
                <a:cs typeface="Times New Roman" panose="02020603050405020304" pitchFamily="18" charset="0"/>
              </a:rPr>
              <a:t>В</a:t>
            </a:r>
            <a:r>
              <a:rPr lang="kk-KZ" altLang="ru-RU" sz="1200" b="1" i="1">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val="20000"/>
                    </a:ext>
                  </a:extLst>
                </a:gridCol>
                <a:gridCol w="2943195">
                  <a:extLst>
                    <a:ext uri="{9D8B030D-6E8A-4147-A177-3AD203B41FA5}">
                      <a16:colId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17201</TotalTime>
  <Words>603</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3072</cp:revision>
  <cp:lastPrinted>2021-07-01T07:38:07Z</cp:lastPrinted>
  <dcterms:created xsi:type="dcterms:W3CDTF">2018-03-27T06:03:00Z</dcterms:created>
  <dcterms:modified xsi:type="dcterms:W3CDTF">2023-09-20T07:23:57Z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