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№263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20 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20 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0169559"/>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Солтүстік-батыстан, батыстан жел соғады, түнде күші 5-10, күндіз 9-14 м/с. Ауа температурасы түнде  3-5, күндіз 17-19 градус 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22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қыркуйекке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22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5-7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21 қыркүйекте</a:t>
            </a:r>
            <a:r>
              <a:rPr lang="kk-KZ" sz="1200" dirty="0">
                <a:solidFill>
                  <a:schemeClr val="tx1"/>
                </a:solidFill>
                <a:latin typeface="Times New Roman" pitchFamily="18" charset="0"/>
                <a:cs typeface="Times New Roman" pitchFamily="18" charset="0"/>
              </a:rPr>
              <a:t>,</a:t>
            </a:r>
            <a:r>
              <a:rPr lang="ru-RU" sz="1200">
                <a:solidFill>
                  <a:schemeClr val="tx1"/>
                </a:solidFill>
                <a:latin typeface="Times New Roman" pitchFamily="18" charset="0"/>
                <a:cs typeface="Times New Roman" pitchFamily="18" charset="0"/>
              </a:rPr>
              <a:t> 22 </a:t>
            </a:r>
            <a:r>
              <a:rPr lang="kk-KZ" sz="1200" dirty="0">
                <a:solidFill>
                  <a:schemeClr val="tx1"/>
                </a:solidFill>
                <a:latin typeface="Times New Roman" pitchFamily="18" charset="0"/>
                <a:cs typeface="Times New Roman" pitchFamily="18" charset="0"/>
              </a:rPr>
              <a:t>қыркуйекте</a:t>
            </a:r>
            <a:r>
              <a:rPr lang="kk-KZ" altLang="ru-RU" sz="1200" b="1"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14056</TotalTime>
  <Words>592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3636</cp:revision>
  <cp:lastPrinted>2021-07-01T03:56:27Z</cp:lastPrinted>
  <dcterms:created xsi:type="dcterms:W3CDTF">2018-03-27T06:03:00Z</dcterms:created>
  <dcterms:modified xsi:type="dcterms:W3CDTF">2023-09-20T07:17:53Z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