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877959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2623</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475114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9866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қыркүйекке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20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21 қыркүйекке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10-12, күндіз 21-23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22 қыркүйекке </a:t>
            </a:r>
          </a:p>
          <a:p>
            <a:pPr indent="182563" algn="ctr"/>
            <a:r>
              <a:rPr lang="kk-KZ" altLang="ru-RU" sz="1200" b="1" dirty="0">
                <a:latin typeface="Times New Roman" pitchFamily="18" charset="0"/>
                <a:cs typeface="Times New Roman" pitchFamily="18" charset="0"/>
              </a:rPr>
              <a:t>2023 ж. 21 сағ. 21 қыркүйекктен 09 сағ. 22 қыркүйекке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8-13 м/с. Ауа температурасы 8-10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қыркүйекте</a:t>
            </a:r>
            <a:r>
              <a:rPr lang="ru-RU" sz="120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./Сүгірәлі </a:t>
            </a:r>
            <a:r>
              <a:rPr lang="ru-RU" sz="1200" b="1" i="1" dirty="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13586</TotalTime>
  <Words>628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2977</cp:revision>
  <cp:lastPrinted>2021-07-01T03:56:27Z</cp:lastPrinted>
  <dcterms:created xsi:type="dcterms:W3CDTF">2018-03-27T06:03:00Z</dcterms:created>
  <dcterms:modified xsi:type="dcterms:W3CDTF">2023-09-20T07:22:55Z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