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3-8 м/с. Температура воздуха ночью 5-7, днем 20-22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6398860"/>
              </p:ext>
            </p:extLst>
          </p:nvPr>
        </p:nvGraphicFramePr>
        <p:xfrm>
          <a:off x="5095876" y="3761030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23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376630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16310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3543</cp:revision>
  <cp:lastPrinted>2021-02-03T11:37:00Z</cp:lastPrinted>
  <dcterms:created xsi:type="dcterms:W3CDTF">2018-03-27T06:03:00Z</dcterms:created>
  <dcterms:modified xsi:type="dcterms:W3CDTF">2023-09-21T07:06:44Z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