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179314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2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осадков. Ветер западный 9-14, днем порывы 15-20 м/с. Температура воздуха ночью 6-8, днем 19-21 тепла.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</a:t>
            </a:r>
            <a:r>
              <a:rPr lang="ru-RU" sz="1100" kern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северо-западный 9-14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порывы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6-8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23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926257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25427</TotalTime>
  <Words>660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4227</cp:revision>
  <cp:lastPrinted>2021-11-30T05:55:24Z</cp:lastPrinted>
  <dcterms:created xsi:type="dcterms:W3CDTF">2018-03-27T06:03:00Z</dcterms:created>
  <dcterms:modified xsi:type="dcterms:W3CDTF">2023-09-21T05:50:37Z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