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>
        <p:scale>
          <a:sx n="100" d="100"/>
          <a:sy n="100" d="100"/>
        </p:scale>
        <p:origin x="-2754" y="-12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390156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Ветер западный, северо-западный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6-8, днем 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14819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3761</cp:revision>
  <cp:lastPrinted>2021-07-01T03:56:27Z</cp:lastPrinted>
  <dcterms:created xsi:type="dcterms:W3CDTF">2018-03-27T06:03:00Z</dcterms:created>
  <dcterms:modified xsi:type="dcterms:W3CDTF">2023-09-21T06:16:44Z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