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82" y="9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2333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444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9-14 м/с. Температура воздуха ночью 16-18, днем 25-27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, 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14-16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20574</TotalTime>
  <Words>638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2970</cp:revision>
  <cp:lastPrinted>2021-10-15T03:50:29Z</cp:lastPrinted>
  <dcterms:created xsi:type="dcterms:W3CDTF">2018-03-27T06:03:00Z</dcterms:created>
  <dcterms:modified xsi:type="dcterms:W3CDTF">2023-09-21T07:30:39Z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