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FF0000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67769CF-FD1B-40E5-A8C5-EB410377C0D6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0135419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D05818-4CEC-49D5-9BB4-A3717673D2D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C537A9-C9E5-4377-BD44-6093627ABEE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D76311-A1ED-41C3-B731-520159B0C19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9082D7-4062-4797-8544-92F3FF944E5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07C484-D406-485C-96AA-79254DF6D74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6A5A9C-8130-4C10-A15F-E4E5CFCC355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15FB6-B75A-4641-B9C2-BA7586D4810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791C4A-37A6-488E-9849-5E61938A56F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E15E05-E9E6-4F06-BCD4-85B82CBE6B6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F7D6AC-1FE4-4480-B9EF-84774F22F6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EA6741-7904-4C2C-9D81-57556761A5D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3698314C-BD08-49A3-94D9-4607AE594B6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en-US" altLang="zh-CN" sz="1600" b="1" i="1">
                <a:solidFill>
                  <a:srgbClr val="002060"/>
                </a:solidFill>
                <a:cs typeface="Times New Roman" pitchFamily="18" charset="0"/>
              </a:rPr>
              <a:t>2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64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>
                <a:solidFill>
                  <a:srgbClr val="002060"/>
                </a:solidFill>
                <a:cs typeface="宋体"/>
              </a:rPr>
              <a:t>21 сентября 2023 года</a:t>
            </a:r>
            <a:endParaRPr lang="zh-CN" sz="1400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45063" y="119063"/>
            <a:ext cx="4816475" cy="195438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22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сентября</a:t>
            </a: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21 сентября</a:t>
            </a:r>
            <a:r>
              <a:rPr lang="ru-RU" sz="1100" dirty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22 сентября</a:t>
            </a:r>
          </a:p>
          <a:p>
            <a:pPr algn="just"/>
            <a:r>
              <a:rPr lang="kk-KZ" sz="1100" dirty="0" smtClean="0">
                <a:solidFill>
                  <a:schemeClr val="tx1"/>
                </a:solidFill>
              </a:rPr>
              <a:t>Увеличение о</a:t>
            </a:r>
            <a:r>
              <a:rPr lang="ru-RU" sz="1100" dirty="0" err="1" smtClean="0">
                <a:solidFill>
                  <a:schemeClr val="tx1"/>
                </a:solidFill>
              </a:rPr>
              <a:t>блачности</a:t>
            </a:r>
            <a:r>
              <a:rPr lang="ru-RU" sz="1100" dirty="0" smtClean="0">
                <a:solidFill>
                  <a:schemeClr val="tx1"/>
                </a:solidFill>
              </a:rPr>
              <a:t>, дождь, днем временами сильный дождь.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северо-западный 3-8, временами порывы 13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9-11,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12-14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  <a:p>
            <a:pPr algn="ctr"/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23 сентября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22 сентября до 09 ч. 23 сентября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>
                <a:solidFill>
                  <a:schemeClr val="tx1"/>
                </a:solidFill>
              </a:rPr>
              <a:t>, </a:t>
            </a:r>
            <a:r>
              <a:rPr lang="ru-RU" sz="1100" smtClean="0">
                <a:solidFill>
                  <a:schemeClr val="tx1"/>
                </a:solidFill>
              </a:rPr>
              <a:t>временами дождь</a:t>
            </a:r>
            <a:r>
              <a:rPr lang="ru-RU" sz="1100" dirty="0">
                <a:solidFill>
                  <a:schemeClr val="tx1"/>
                </a:solidFill>
              </a:rPr>
              <a:t>. Ветер северо-восточный </a:t>
            </a:r>
            <a:r>
              <a:rPr lang="ru-RU" sz="1100" dirty="0" smtClean="0">
                <a:solidFill>
                  <a:schemeClr val="tx1"/>
                </a:solidFill>
              </a:rPr>
              <a:t>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5-7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  <a:endParaRPr lang="kk-KZ" sz="1100" dirty="0"/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45062" y="2073444"/>
            <a:ext cx="4824413" cy="600164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Сутки 22 сентября, ночью 23 сентября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sym typeface="+mn-ea"/>
            </a:endParaRPr>
          </a:p>
          <a:p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/>
                </a:solidFill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6175" y="35337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21 сентября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3060155"/>
              </p:ext>
            </p:extLst>
          </p:nvPr>
        </p:nvGraphicFramePr>
        <p:xfrm>
          <a:off x="5018088" y="4059238"/>
          <a:ext cx="4684712" cy="2232979"/>
        </p:xfrm>
        <a:graphic>
          <a:graphicData uri="http://schemas.openxmlformats.org/drawingml/2006/table">
            <a:tbl>
              <a:tblPr/>
              <a:tblGrid>
                <a:gridCol w="18049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8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1953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0686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>
                <a:solidFill>
                  <a:srgbClr val="000000"/>
                </a:solidFill>
                <a:cs typeface="Times New Roman" pitchFamily="18" charset="0"/>
              </a:rPr>
              <a:t>Кисебаев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Д.К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ru-RU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Искендирова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 А.Ж.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16966</TotalTime>
  <Words>783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3768</cp:revision>
  <cp:lastPrinted>2021-07-01T09:11:30Z</cp:lastPrinted>
  <dcterms:created xsi:type="dcterms:W3CDTF">2018-03-27T06:03:00Z</dcterms:created>
  <dcterms:modified xsi:type="dcterms:W3CDTF">2023-09-21T06:37:04Z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