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293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22796802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№264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сентября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осадков. Ночью и утром туман.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юго-западный, западный 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4-6,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 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Туман.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юго-западный, 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3-8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247765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21 сентября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7697" y="3102366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3739516"/>
              </p:ext>
            </p:extLst>
          </p:nvPr>
        </p:nvGraphicFramePr>
        <p:xfrm>
          <a:off x="5019674" y="4221088"/>
          <a:ext cx="4691064" cy="22322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385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385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361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В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17323</TotalTime>
  <Words>654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3058</cp:revision>
  <cp:lastPrinted>2021-07-01T03:56:27Z</cp:lastPrinted>
  <dcterms:created xsi:type="dcterms:W3CDTF">2018-03-27T06:03:00Z</dcterms:created>
  <dcterms:modified xsi:type="dcterms:W3CDTF">2023-09-21T04:59:46Z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