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917599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қыркүйек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Батыстан, солтүстік-батыстан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itchFamily="18" charset="0"/>
              <a:cs typeface="Times New Roman" pitchFamily="18" charset="0"/>
            </a:endParaRPr>
          </a:p>
          <a:p>
            <a:pPr lvl="0" indent="185738" algn="just"/>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3" y="33251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41422" y="24371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 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3885470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a:t>
            </a:r>
            <a:r>
              <a:rPr lang="kk-KZ"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18204</TotalTime>
  <Words>561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2955</cp:revision>
  <cp:lastPrinted>2021-07-01T03:56:27Z</cp:lastPrinted>
  <dcterms:created xsi:type="dcterms:W3CDTF">2018-03-27T06:03:00Z</dcterms:created>
  <dcterms:modified xsi:type="dcterms:W3CDTF">2023-09-21T06:53:45Z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