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7722696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871614544"/>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жауын-шашынсыз. Солтүстік-шығыстан оңтүстік-шығысқа ауысып  жел соғады, күші 2-7 м/с. Ауа температурасы түнде 10-12, күндіз 25-27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22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Оңтүстік-шығыстан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0-5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3160</cp:revision>
  <cp:lastPrinted>2023-02-06T06:57:51Z</cp:lastPrinted>
  <dcterms:created xsi:type="dcterms:W3CDTF">2018-03-27T06:03:00Z</dcterms:created>
  <dcterms:modified xsi:type="dcterms:W3CDTF">2023-09-21T06:35:34Z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