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649" autoAdjust="0"/>
    <p:restoredTop sz="94660"/>
  </p:normalViewPr>
  <p:slideViewPr>
    <p:cSldViewPr showGuides="1">
      <p:cViewPr>
        <p:scale>
          <a:sx n="100" d="100"/>
          <a:sy n="100" d="100"/>
        </p:scale>
        <p:origin x="-2490" y="-34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264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21 </a:t>
                      </a:r>
                      <a:r>
                        <a:rPr lang="kk-KZ" altLang="zh-CN" sz="1200" b="1" i="1" u="none" kern="1200" baseline="0" dirty="0">
                          <a:solidFill>
                            <a:schemeClr val="tx1"/>
                          </a:solidFill>
                          <a:latin typeface="Times New Roman" pitchFamily="18" charset="0"/>
                          <a:ea typeface="+mn-ea"/>
                          <a:cs typeface="Times New Roman" pitchFamily="18" charset="0"/>
                        </a:rPr>
                        <a:t>қыркүйек</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21 </a:t>
            </a:r>
            <a:r>
              <a:rPr lang="kk-KZ" altLang="ru-RU" sz="1200" b="1" dirty="0">
                <a:solidFill>
                  <a:srgbClr val="000000"/>
                </a:solidFill>
                <a:latin typeface="Times New Roman" pitchFamily="18" charset="0"/>
                <a:cs typeface="Times New Roman" pitchFamily="18" charset="0"/>
              </a:rPr>
              <a:t>қыркүйек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240169559"/>
              </p:ext>
            </p:extLst>
          </p:nvPr>
        </p:nvGraphicFramePr>
        <p:xfrm>
          <a:off x="5026040" y="3996001"/>
          <a:ext cx="4679488" cy="2522624"/>
        </p:xfrm>
        <a:graphic>
          <a:graphicData uri="http://schemas.openxmlformats.org/drawingml/2006/table">
            <a:tbl>
              <a:tblPr firstRow="1" bandRow="1">
                <a:tableStyleId>{5C22544A-7EE6-4342-B048-85BDC9FD1C3A}</a:tableStyleId>
              </a:tblPr>
              <a:tblGrid>
                <a:gridCol w="1800642">
                  <a:extLst>
                    <a:ext uri="{9D8B030D-6E8A-4147-A177-3AD203B41FA5}">
                      <a16:colId xmlns:a16="http://schemas.microsoft.com/office/drawing/2014/main" xmlns="" val="3583770891"/>
                    </a:ext>
                  </a:extLst>
                </a:gridCol>
                <a:gridCol w="1436606">
                  <a:extLst>
                    <a:ext uri="{9D8B030D-6E8A-4147-A177-3AD203B41FA5}">
                      <a16:colId xmlns:a16="http://schemas.microsoft.com/office/drawing/2014/main" xmlns="" val="1276116030"/>
                    </a:ext>
                  </a:extLst>
                </a:gridCol>
                <a:gridCol w="1442240">
                  <a:extLst>
                    <a:ext uri="{9D8B030D-6E8A-4147-A177-3AD203B41FA5}">
                      <a16:colId xmlns:a16="http://schemas.microsoft.com/office/drawing/2014/main" xmlns="" val="2096923049"/>
                    </a:ext>
                  </a:extLst>
                </a:gridCol>
              </a:tblGrid>
              <a:tr h="67957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020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1332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104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135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123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188640"/>
            <a:ext cx="4680520" cy="1954381"/>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22 </a:t>
            </a:r>
            <a:r>
              <a:rPr lang="ru-RU" altLang="ru-RU" sz="1100" b="1" dirty="0" err="1">
                <a:solidFill>
                  <a:srgbClr val="000000"/>
                </a:solidFill>
                <a:latin typeface="Times New Roman" pitchFamily="18" charset="0"/>
                <a:cs typeface="Times New Roman" pitchFamily="18" charset="0"/>
              </a:rPr>
              <a:t>қыркүйекке</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21 </a:t>
            </a:r>
            <a:r>
              <a:rPr lang="kk-KZ" altLang="ru-RU" sz="1100" b="1" dirty="0">
                <a:solidFill>
                  <a:srgbClr val="000000"/>
                </a:solidFill>
                <a:latin typeface="Times New Roman" pitchFamily="18" charset="0"/>
                <a:cs typeface="Times New Roman" pitchFamily="18" charset="0"/>
              </a:rPr>
              <a:t>қыркүйекке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22 қыркүйекке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smtClean="0">
                <a:latin typeface="Times New Roman" pitchFamily="18" charset="0"/>
                <a:cs typeface="Times New Roman" pitchFamily="18" charset="0"/>
              </a:rPr>
              <a:t>Көшпелі бұлтты, күндіз </a:t>
            </a:r>
            <a:r>
              <a:rPr lang="kk-KZ" sz="1100" dirty="0" smtClean="0">
                <a:latin typeface="Times New Roman" pitchFamily="18" charset="0"/>
                <a:cs typeface="Times New Roman" pitchFamily="18" charset="0"/>
              </a:rPr>
              <a:t>жаңбыр найзағай. Батыстан,                               солтүстік-батыстан жел соғады, күші 9-14, күндіз екпіні 15-20 </a:t>
            </a:r>
            <a:r>
              <a:rPr lang="kk-KZ" sz="1100" dirty="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6-8, күндіз 17-19 градус </a:t>
            </a:r>
            <a:r>
              <a:rPr lang="kk-KZ" sz="1100" dirty="0">
                <a:latin typeface="Times New Roman" pitchFamily="18" charset="0"/>
                <a:cs typeface="Times New Roman" pitchFamily="18" charset="0"/>
              </a:rPr>
              <a:t>жылы.</a:t>
            </a:r>
          </a:p>
          <a:p>
            <a:pPr indent="182563" algn="ctr">
              <a:tabLst>
                <a:tab pos="180975" algn="l"/>
              </a:tabLst>
            </a:pPr>
            <a:r>
              <a:rPr lang="kk-KZ" altLang="ru-RU" sz="1100" b="1" dirty="0" smtClean="0">
                <a:solidFill>
                  <a:srgbClr val="000000"/>
                </a:solidFill>
                <a:latin typeface="Times New Roman" pitchFamily="18" charset="0"/>
                <a:cs typeface="Times New Roman" pitchFamily="18" charset="0"/>
              </a:rPr>
              <a:t>23 </a:t>
            </a:r>
            <a:r>
              <a:rPr lang="kk-KZ" sz="1100" b="1" dirty="0">
                <a:latin typeface="Times New Roman" pitchFamily="18" charset="0"/>
                <a:cs typeface="Times New Roman" pitchFamily="18" charset="0"/>
              </a:rPr>
              <a:t>қыркуйекке</a:t>
            </a:r>
            <a:r>
              <a:rPr lang="kk-KZ"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22 қыркуйекке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23 </a:t>
            </a:r>
            <a:r>
              <a:rPr lang="kk-KZ" sz="1100" b="1" dirty="0">
                <a:latin typeface="Times New Roman" pitchFamily="18" charset="0"/>
                <a:cs typeface="Times New Roman" pitchFamily="18" charset="0"/>
              </a:rPr>
              <a:t>қыркуйекке</a:t>
            </a:r>
            <a:r>
              <a:rPr lang="kk-KZ" altLang="ru-RU"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Көшпелі бұлтты, жауын-шашынсыз. Солтүстік-батыстан </a:t>
            </a:r>
            <a:r>
              <a:rPr lang="kk-KZ" sz="1100" dirty="0">
                <a:latin typeface="Times New Roman" pitchFamily="18" charset="0"/>
                <a:cs typeface="Times New Roman" pitchFamily="18" charset="0"/>
              </a:rPr>
              <a:t>жел соғады, </a:t>
            </a:r>
            <a:r>
              <a:rPr lang="kk-KZ" sz="1100" dirty="0" smtClean="0">
                <a:latin typeface="Times New Roman" pitchFamily="18" charset="0"/>
                <a:cs typeface="Times New Roman" pitchFamily="18" charset="0"/>
              </a:rPr>
              <a:t>күші 9-14 </a:t>
            </a:r>
            <a:r>
              <a:rPr lang="kk-KZ"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3-5 </a:t>
            </a:r>
            <a:r>
              <a:rPr lang="kk-KZ" sz="1100" dirty="0" smtClean="0">
                <a:latin typeface="Times New Roman" pitchFamily="18" charset="0"/>
                <a:cs typeface="Times New Roman" pitchFamily="18" charset="0"/>
              </a:rPr>
              <a:t>градус </a:t>
            </a:r>
            <a:r>
              <a:rPr lang="kk-KZ" sz="1100" dirty="0">
                <a:latin typeface="Times New Roman" pitchFamily="18" charset="0"/>
                <a:cs typeface="Times New Roman" pitchFamily="18" charset="0"/>
              </a:rPr>
              <a:t>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smtClean="0">
                <a:solidFill>
                  <a:schemeClr val="tx1"/>
                </a:solidFill>
                <a:latin typeface="Times New Roman" pitchFamily="18" charset="0"/>
                <a:cs typeface="Times New Roman" pitchFamily="18" charset="0"/>
              </a:rPr>
              <a:t>2023 </a:t>
            </a:r>
            <a:r>
              <a:rPr lang="ru-RU" sz="1200" dirty="0" err="1" smtClean="0">
                <a:solidFill>
                  <a:schemeClr val="tx1"/>
                </a:solidFill>
                <a:latin typeface="Times New Roman" pitchFamily="18" charset="0"/>
                <a:cs typeface="Times New Roman" pitchFamily="18" charset="0"/>
              </a:rPr>
              <a:t>жылдың</a:t>
            </a:r>
            <a:r>
              <a:rPr lang="ru-RU" sz="1200" dirty="0" smtClean="0">
                <a:solidFill>
                  <a:schemeClr val="tx1"/>
                </a:solidFill>
                <a:latin typeface="Times New Roman" pitchFamily="18" charset="0"/>
                <a:cs typeface="Times New Roman" pitchFamily="18" charset="0"/>
              </a:rPr>
              <a:t> </a:t>
            </a:r>
            <a:r>
              <a:rPr lang="kk-KZ" sz="1200" dirty="0" smtClean="0">
                <a:solidFill>
                  <a:srgbClr val="000000"/>
                </a:solidFill>
                <a:latin typeface="Times New Roman" pitchFamily="18" charset="0"/>
                <a:cs typeface="Times New Roman" pitchFamily="18" charset="0"/>
              </a:rPr>
              <a:t>22 қыркүйекте</a:t>
            </a:r>
            <a:r>
              <a:rPr lang="kk-KZ" sz="1200" dirty="0" smtClean="0">
                <a:solidFill>
                  <a:schemeClr val="tx1"/>
                </a:solidFill>
                <a:latin typeface="Times New Roman" pitchFamily="18" charset="0"/>
                <a:cs typeface="Times New Roman" pitchFamily="18" charset="0"/>
              </a:rPr>
              <a:t>,</a:t>
            </a:r>
            <a:r>
              <a:rPr lang="ru-RU" sz="1200" dirty="0" smtClean="0">
                <a:solidFill>
                  <a:schemeClr val="tx1"/>
                </a:solidFill>
                <a:latin typeface="Times New Roman" pitchFamily="18" charset="0"/>
                <a:cs typeface="Times New Roman" pitchFamily="18" charset="0"/>
              </a:rPr>
              <a:t> 23 </a:t>
            </a:r>
            <a:r>
              <a:rPr lang="kk-KZ" sz="1200" dirty="0" smtClean="0">
                <a:solidFill>
                  <a:schemeClr val="tx1"/>
                </a:solidFill>
                <a:latin typeface="Times New Roman" pitchFamily="18" charset="0"/>
                <a:cs typeface="Times New Roman" pitchFamily="18" charset="0"/>
              </a:rPr>
              <a:t>қыркуйекте</a:t>
            </a:r>
            <a:r>
              <a:rPr lang="kk-KZ" altLang="ru-RU" sz="1200" b="1" dirty="0" smtClean="0">
                <a:solidFill>
                  <a:srgbClr val="000000"/>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 түні метеорологиялық жағдайлар қала атмосферасында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ластаушы</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 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 етеді</a:t>
            </a:r>
            <a:r>
              <a:rPr lang="ru-RU" sz="1200" dirty="0" smtClean="0">
                <a:solidFill>
                  <a:schemeClr val="tx1"/>
                </a:solidFill>
                <a:latin typeface="Times New Roman" pitchFamily="18" charset="0"/>
                <a:cs typeface="Times New Roman" pitchFamily="18" charset="0"/>
              </a:rPr>
              <a:t>. </a:t>
            </a:r>
          </a:p>
          <a:p>
            <a:pPr indent="180975" algn="just"/>
            <a:r>
              <a:rPr lang="ru-RU" sz="1200" dirty="0" err="1" smtClean="0">
                <a:solidFill>
                  <a:schemeClr val="tx1"/>
                </a:solidFill>
                <a:latin typeface="Times New Roman" pitchFamily="18" charset="0"/>
                <a:cs typeface="Times New Roman" pitchFamily="18" charset="0"/>
              </a:rPr>
              <a:t>Жалпы</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қала бойынша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ауаның ластану</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деңгейі төмен болады</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деп</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күтіледі</a:t>
            </a:r>
            <a:r>
              <a:rPr lang="ru-RU" sz="1200" dirty="0" smtClean="0">
                <a:solidFill>
                  <a:schemeClr val="tx1"/>
                </a:solidFill>
                <a:latin typeface="Times New Roman" pitchFamily="18" charset="0"/>
                <a:cs typeface="Times New Roman" pitchFamily="18" charset="0"/>
              </a:rPr>
              <a:t>.</a:t>
            </a:r>
            <a:endParaRPr lang="ru-RU" sz="1200" dirty="0">
              <a:solidFill>
                <a:schemeClr val="tx1"/>
              </a:solidFill>
              <a:latin typeface="Times New Roman" pitchFamily="18" charset="0"/>
              <a:cs typeface="Times New Roman" pitchFamily="18" charset="0"/>
            </a:endParaRPr>
          </a:p>
        </p:txBody>
      </p:sp>
      <p:sp>
        <p:nvSpPr>
          <p:cNvPr id="23" name="TextBox 13"/>
          <p:cNvSpPr txBox="1"/>
          <p:nvPr/>
        </p:nvSpPr>
        <p:spPr>
          <a:xfrm>
            <a:off x="5025008" y="3284984"/>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smtClean="0">
                <a:solidFill>
                  <a:srgbClr val="000000"/>
                </a:solidFill>
                <a:latin typeface="Times New Roman" panose="02020603050405020304" pitchFamily="18" charset="0"/>
                <a:cs typeface="Times New Roman" panose="02020603050405020304" pitchFamily="18" charset="0"/>
              </a:rPr>
              <a:t>Г.Газизова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14064</TotalTime>
  <Words>553</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3642</cp:revision>
  <cp:lastPrinted>2021-07-01T03:56:27Z</cp:lastPrinted>
  <dcterms:created xsi:type="dcterms:W3CDTF">2018-03-27T06:03:00Z</dcterms:created>
  <dcterms:modified xsi:type="dcterms:W3CDTF">2023-09-21T06:57:57Z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