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82" y="8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626506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26</a:t>
                      </a:r>
                      <a:r>
                        <a:rPr lang="kk-KZ" altLang="x-none" sz="1600" b="1" i="1" dirty="0">
                          <a:solidFill>
                            <a:srgbClr val="002060"/>
                          </a:solidFill>
                          <a:latin typeface="Times New Roman" panose="02020603050405020304" pitchFamily="18" charset="0"/>
                          <a:cs typeface="Times New Roman" panose="02020603050405020304" pitchFamily="18" charset="0"/>
                        </a:rPr>
                        <a:t>4</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1</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0397779"/>
              </p:ext>
            </p:extLst>
          </p:nvPr>
        </p:nvGraphicFramePr>
        <p:xfrm>
          <a:off x="5067480" y="4026713"/>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66383">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152">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0,02</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40568">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20</a:t>
            </a:r>
            <a:r>
              <a:rPr lang="kk-KZ" altLang="ru-RU" sz="1200" b="1" dirty="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2</a:t>
            </a:r>
            <a:r>
              <a:rPr lang="kk-KZ"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1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2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соғады, күші 9-14 </a:t>
            </a:r>
            <a:r>
              <a:rPr lang="kk-KZ" sz="1100" dirty="0">
                <a:solidFill>
                  <a:prstClr val="black"/>
                </a:solidFill>
                <a:latin typeface="Times New Roman" pitchFamily="18" charset="0"/>
                <a:cs typeface="Times New Roman" pitchFamily="18" charset="0"/>
              </a:rPr>
              <a:t>м/с. Ауа температурасы түнде 16-18, күндіз 25-27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3</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2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2</a:t>
            </a:r>
            <a:r>
              <a:rPr lang="kk-KZ" sz="1100" b="1" dirty="0">
                <a:solidFill>
                  <a:srgbClr val="000000"/>
                </a:solidFill>
                <a:latin typeface="Times New Roman" panose="02020603050405020304" pitchFamily="18" charset="0"/>
                <a:cs typeface="Times New Roman" panose="02020603050405020304" pitchFamily="18" charset="0"/>
              </a:rPr>
              <a:t>3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шығыстан</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соғады</a:t>
            </a:r>
            <a:r>
              <a:rPr lang="ru-RU" sz="1100" dirty="0">
                <a:solidFill>
                  <a:prstClr val="black"/>
                </a:solidFill>
                <a:latin typeface="Times New Roman" pitchFamily="18" charset="0"/>
                <a:cs typeface="Times New Roman" pitchFamily="18" charset="0"/>
              </a:rPr>
              <a:t>,</a:t>
            </a:r>
            <a:r>
              <a:rPr lang="kk-KZ" sz="1100">
                <a:solidFill>
                  <a:prstClr val="black"/>
                </a:solidFill>
                <a:latin typeface="Times New Roman" pitchFamily="18" charset="0"/>
                <a:cs typeface="Times New Roman" pitchFamily="18" charset="0"/>
              </a:rPr>
              <a:t> күші 2-7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14-16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23124</TotalTime>
  <Words>632</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3004</cp:revision>
  <cp:lastPrinted>2021-07-01T07:38:07Z</cp:lastPrinted>
  <dcterms:created xsi:type="dcterms:W3CDTF">2018-03-27T06:03:00Z</dcterms:created>
  <dcterms:modified xsi:type="dcterms:W3CDTF">2023-09-21T07:33:24Z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