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218818"/>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21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082011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22</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a:t>
            </a:r>
            <a:r>
              <a:rPr lang="kk-KZ" sz="1000" kern="1400" dirty="0">
                <a:solidFill>
                  <a:srgbClr val="000000"/>
                </a:solidFill>
                <a:latin typeface="Times New Roman" panose="02020603050405020304" pitchFamily="18" charset="0"/>
                <a:ea typeface="Times New Roman" panose="02020603050405020304" pitchFamily="18" charset="0"/>
              </a:rPr>
              <a:t> 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күндіз екпіні 15-20 м/с. Ауа температурасы түнде 6-8, күндіз 19-21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22</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a:t>
            </a:r>
            <a:r>
              <a:rPr lang="kk-KZ" sz="1100" kern="1400">
                <a:solidFill>
                  <a:srgbClr val="000000"/>
                </a:solidFill>
                <a:latin typeface="Times New Roman" panose="02020603050405020304" pitchFamily="18" charset="0"/>
                <a:ea typeface="Times New Roman" panose="02020603050405020304" pitchFamily="18" charset="0"/>
              </a:rPr>
              <a:t>, </a:t>
            </a:r>
            <a:r>
              <a:rPr lang="kk-KZ" sz="1100">
                <a:latin typeface="Times New Roman" panose="02020603050405020304" pitchFamily="18" charset="0"/>
                <a:ea typeface="Times New Roman" panose="02020603050405020304" pitchFamily="18" charset="0"/>
              </a:rPr>
              <a:t>жаңбыр. </a:t>
            </a:r>
            <a:r>
              <a:rPr lang="kk-KZ" sz="1000" kern="1400">
                <a:solidFill>
                  <a:srgbClr val="000000"/>
                </a:solidFill>
                <a:latin typeface="Times New Roman" panose="02020603050405020304" pitchFamily="18" charset="0"/>
                <a:ea typeface="Times New Roman" panose="02020603050405020304" pitchFamily="18" charset="0"/>
              </a:rPr>
              <a:t>Сол</a:t>
            </a:r>
            <a:r>
              <a:rPr lang="kk-KZ" sz="1100" kern="1400">
                <a:solidFill>
                  <a:srgbClr val="000000"/>
                </a:solidFill>
                <a:latin typeface="Times New Roman" panose="02020603050405020304" pitchFamily="18" charset="0"/>
                <a:ea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a:t>
            </a:r>
            <a:r>
              <a:rPr lang="kk-KZ" sz="1100" kern="1400" dirty="0">
                <a:solidFill>
                  <a:srgbClr val="000000"/>
                </a:solidFill>
                <a:latin typeface="Times New Roman" panose="02020603050405020304" pitchFamily="18" charset="0"/>
                <a:ea typeface="Calibri" panose="020F0502020204030204" pitchFamily="34" charset="0"/>
              </a:rPr>
              <a:t>, күші </a:t>
            </a:r>
            <a:r>
              <a:rPr lang="kk-KZ" sz="1100" kern="1400" dirty="0">
                <a:solidFill>
                  <a:srgbClr val="000000"/>
                </a:solidFill>
                <a:latin typeface="Times New Roman" panose="02020603050405020304" pitchFamily="18" charset="0"/>
                <a:ea typeface="Times New Roman" panose="02020603050405020304" pitchFamily="18" charset="0"/>
              </a:rPr>
              <a:t>9-14, екпіні 15-20</a:t>
            </a:r>
            <a:r>
              <a:rPr lang="kk-KZ" sz="1100" kern="1400" dirty="0">
                <a:solidFill>
                  <a:srgbClr val="000000"/>
                </a:solidFill>
                <a:latin typeface="Times New Roman" panose="02020603050405020304" pitchFamily="18" charset="0"/>
                <a:ea typeface="Calibri" panose="020F0502020204030204" pitchFamily="34"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23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24270</TotalTime>
  <Words>608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4131</cp:revision>
  <cp:lastPrinted>2023-01-16T10:13:34Z</cp:lastPrinted>
  <dcterms:created xsi:type="dcterms:W3CDTF">2018-03-27T06:03:00Z</dcterms:created>
  <dcterms:modified xsi:type="dcterms:W3CDTF">2023-09-21T05:55:35Z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