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7" d="100"/>
          <a:sy n="117" d="100"/>
        </p:scale>
        <p:origin x="223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10746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9-14, порывы 15-20 м/с. Температура воздуха ночью 7-9, днем 12-14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небольшой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09503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25434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4230</cp:revision>
  <cp:lastPrinted>2021-11-30T05:55:24Z</cp:lastPrinted>
  <dcterms:created xsi:type="dcterms:W3CDTF">2018-03-27T06:03:00Z</dcterms:created>
  <dcterms:modified xsi:type="dcterms:W3CDTF">2023-09-22T08:01:06Z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