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67769CF-FD1B-40E5-A8C5-EB410377C0D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013541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05818-4CEC-49D5-9BB4-A3717673D2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537A9-C9E5-4377-BD44-6093627ABE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76311-A1ED-41C3-B731-520159B0C1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082D7-4062-4797-8544-92F3FF944E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7C484-D406-485C-96AA-79254DF6D7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A5A9C-8130-4C10-A15F-E4E5CFCC35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15FB6-B75A-4641-B9C2-BA7586D481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91C4A-37A6-488E-9849-5E61938A56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15E05-E9E6-4F06-BCD4-85B82CBE6B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7D6AC-1FE4-4480-B9EF-84774F22F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A6741-7904-4C2C-9D81-57556761A5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98314C-BD08-49A3-94D9-4607AE594B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65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22 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063" y="119063"/>
            <a:ext cx="4816475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23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22 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23 сентября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северо-восточный 2-7 м/с. Температура воздуха ночью 7-9, днем 17-19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24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23 сентября до 09 ч. 24 сентября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северо-восточный 2-7 м/с. Температура воздуха ночью 6-8 тепла.</a:t>
            </a:r>
            <a:endParaRPr lang="kk-KZ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2" y="2073444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23 сентября, ночью 24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altLang="en-US" sz="1100" b="1" dirty="0"/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22 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135872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kk-KZ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16970</TotalTime>
  <Words>815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3771</cp:revision>
  <cp:lastPrinted>2021-07-01T09:11:30Z</cp:lastPrinted>
  <dcterms:created xsi:type="dcterms:W3CDTF">2018-03-27T06:03:00Z</dcterms:created>
  <dcterms:modified xsi:type="dcterms:W3CDTF">2023-09-22T07:58:46Z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