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5200247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сентября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23 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с переходом на северо-западный 5-10, днем порывы 15-20 м/с. Температура воздуха ночью 6-8°, днем 10-12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24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мокрый снег).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м/с. Температура воздуха 0-2° тепла.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7193163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64517" y="237319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5036052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18284</TotalTime>
  <Words>631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2872</cp:revision>
  <cp:lastPrinted>2021-10-14T11:15:53Z</cp:lastPrinted>
  <dcterms:created xsi:type="dcterms:W3CDTF">2018-03-27T06:03:00Z</dcterms:created>
  <dcterms:modified xsi:type="dcterms:W3CDTF">2023-09-22T07:51:22Z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