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4" d="100"/>
          <a:sy n="124" d="100"/>
        </p:scale>
        <p:origin x="2026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78448751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№265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сентября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Темиртау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22 сентября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сентября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22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23 сентября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утром и днем дождь, гроза. Ветер западный, северо-западный 5-10 м/с. Температура воздуха ночью 6-8, днем 14-16 тепла.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сентября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23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24 сентября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Небольшая облачность,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северо-восточный 3-8 м/с. Температура воздуха 3-5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9566133"/>
              </p:ext>
            </p:extLst>
          </p:nvPr>
        </p:nvGraphicFramePr>
        <p:xfrm>
          <a:off x="4953000" y="4149080"/>
          <a:ext cx="4643470" cy="22508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64746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1975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8519585"/>
                  </a:ext>
                </a:extLst>
              </a:tr>
              <a:tr h="2454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Грязнова А.О</a:t>
            </a:r>
            <a:r>
              <a:rPr lang="kk-KZ" altLang="ru-RU" sz="11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16625</TotalTime>
  <Words>635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3013</cp:revision>
  <cp:lastPrinted>2021-07-01T03:56:27Z</cp:lastPrinted>
  <dcterms:created xsi:type="dcterms:W3CDTF">2018-03-27T06:03:00Z</dcterms:created>
  <dcterms:modified xsi:type="dcterms:W3CDTF">2023-09-22T06:44:58Z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