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69" autoAdjust="0"/>
    <p:restoredTop sz="94664" autoAdjust="0"/>
  </p:normalViewPr>
  <p:slideViewPr>
    <p:cSldViewPr showGuides="1">
      <p:cViewPr varScale="1">
        <p:scale>
          <a:sx n="124" d="100"/>
          <a:sy n="124" d="100"/>
        </p:scale>
        <p:origin x="2026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сентября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1299913"/>
              </p:ext>
            </p:extLst>
          </p:nvPr>
        </p:nvGraphicFramePr>
        <p:xfrm>
          <a:off x="5019674" y="3986764"/>
          <a:ext cx="4693124" cy="25224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663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сентября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сентября по 21 ч. 23 сентября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                9-14, днем порывы 15-20 м/с. Температура воздуха ночью 3-5 тепла, на поверхности почвы заморозки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1 градус,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13-15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сентября по 09 ч. 24 сентября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            9-14 м/с. Температура воздуха 4-6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Г.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14822</TotalTime>
  <Words>641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3765</cp:revision>
  <cp:lastPrinted>2021-07-01T03:56:27Z</cp:lastPrinted>
  <dcterms:created xsi:type="dcterms:W3CDTF">2018-03-27T06:03:00Z</dcterms:created>
  <dcterms:modified xsi:type="dcterms:W3CDTF">2023-09-22T06:32:24Z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