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4" d="100"/>
          <a:sy n="124" d="100"/>
        </p:scale>
        <p:origin x="179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96668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46951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восточный, юго-восточный 9-14 м/с. Температура воздуха ночью 16-18, днем 26-28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20565</TotalTime>
  <Words>628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2972</cp:revision>
  <cp:lastPrinted>2021-10-15T03:50:29Z</cp:lastPrinted>
  <dcterms:created xsi:type="dcterms:W3CDTF">2018-03-27T06:03:00Z</dcterms:created>
  <dcterms:modified xsi:type="dcterms:W3CDTF">2023-09-22T06:59:05Z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