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6909764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сентября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23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6-11 м/с. Температура воздуха ночью 6-8,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днем 19-21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5-10 м/с. Температура воздуха 7-9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2023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8650903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16882</TotalTime>
  <Words>597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3021</cp:revision>
  <cp:lastPrinted>2021-07-01T03:56:27Z</cp:lastPrinted>
  <dcterms:created xsi:type="dcterms:W3CDTF">2018-03-27T06:03:00Z</dcterms:created>
  <dcterms:modified xsi:type="dcterms:W3CDTF">2023-09-22T06:43:20Z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