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24852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23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5-10, утром и днем порывы 15-20 м/с. Температура воздуха ночью 9-11°, днем 13-15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3-5°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0880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9343" y="22195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21211</TotalTime>
  <Words>689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3081</cp:revision>
  <cp:lastPrinted>2021-10-18T15:52:53Z</cp:lastPrinted>
  <dcterms:created xsi:type="dcterms:W3CDTF">2018-03-27T06:03:00Z</dcterms:created>
  <dcterms:modified xsi:type="dcterms:W3CDTF">2023-09-22T07:49:39Z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