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80635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22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45676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сентября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днем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9-11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сентября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13371</TotalTime>
  <Words>670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2837</cp:revision>
  <cp:lastPrinted>2021-07-01T03:56:27Z</cp:lastPrinted>
  <dcterms:created xsi:type="dcterms:W3CDTF">2018-03-27T06:03:00Z</dcterms:created>
  <dcterms:modified xsi:type="dcterms:W3CDTF">2023-09-22T06:13:44Z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